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0:37.891"/>
    </inkml:context>
    <inkml:brush xml:id="br0">
      <inkml:brushProperty name="width" value="0.06667" units="cm"/>
      <inkml:brushProperty name="height" value="0.06667" units="cm"/>
      <inkml:brushProperty name="fitToCurve" value="1"/>
    </inkml:brush>
  </inkml:definitions>
  <inkml:trace contextRef="#ctx0" brushRef="#br0">1901-153 76 0,'0'0'298'0,"0"0"-220"16,0 0 68-16,0 0-8 16,0 0-46-16,0 0-44 15,0-21 10-15,0 19-2 16,0 2-15-16,0 0-6 0,0 0-6 15,0 0-20-15,-3 14 13 16,-2 10-10-16,-3 9 0 16,2 6 12-16,-2 3-21 15,4 6 2-15,0 2-5 16,-3 9-3-16,-1-1 1 16,-2-3-82-16,4-1-79 15,6-10-93-15,0-10-239 16</inkml:trace>
  <inkml:trace contextRef="#ctx0" brushRef="#br0" timeOffset="703.07">2220 170 329 0,'0'0'225'15,"0"0"-199"-15,0 0 146 0,0 0-91 16,0 0-25 0,0 0-14-16,-12-12-16 0,12 5 1 15,0-3-6-15,0 3 2 16,0-1 0-16,0 2-19 16,0 2 15-16,0 1-14 15,0 3 2-15,0-1 13 16,0 1-7-16,-2 0 13 15,-4 0-14-15,-4 0-7 16,-2 0 16-16,-3 0-20 16,0 10 2-16,-4 5-3 15,0 0 3-15,5 5-7 16,1-1 1-16,1 0 0 0,2-2-2 16,6-5-19-16,4-2-10 15,0-4-46-15,0-5-22 16,16-1 14-16,9 0 10 15,9-20-14-15,-3-2-13 16,6-3 35-16,-7 0 54 16,-5 4 16-16,-10 5 6 15,-4 6 19-15,-4 2 46 16,-7 6 59-16,0 1-20 16,0 1-33-16,0 0-20 15,0 0-28-15,0 0-3 16,0 16-3-16,0 9-11 0,-7 4-6 15,3 2 1-15,0-3-7 16,4-3-5-16,0-4-53 16,0-5-139-16,14-9-314 15</inkml:trace>
  <inkml:trace contextRef="#ctx0" brushRef="#br0" timeOffset="1656.13">2371 96 617 0,'0'0'13'0,"0"0"48"16,0 0 53-16,0 0-66 15,119-31-25-15,-79 19 3 16,5 2-21-16,-2-1-1 16,-2 4-4-16,-4 1-4 0,-10 2-13 15,-7 0-47-15,-1 2-2 16,-7-2-15-16,-4 4-46 15,-6 0-112-15</inkml:trace>
  <inkml:trace contextRef="#ctx0" brushRef="#br0" timeOffset="1359.27">2678-191 62 0,'0'0'622'0,"0"0"-501"16,0 0 70-16,0 0-50 0,0 0-87 16,0 0-24-16,-15-6-11 15,15 6-8-15,0 0 3 16,0 13-9-16,0 8-3 15,0 7 9-15,0 2 0 16,0 6-2-16,0 2-2 16,0 4-3-16,-7 2 0 15,0 2-4-15,-5-2-8 16,0-3-19-16,-2-2-58 16,2-12-111-16,5-9-240 15</inkml:trace>
  <inkml:trace contextRef="#ctx0" brushRef="#br0" timeOffset="1890.49">2831 8 807 0,'0'0'29'16,"0"0"94"-16,0 0 40 15,0 0-127-15,0 0-12 0,0 0-4 16,0 0-3-16,0 0-17 16,0 5 0-16,0 6 0 15,0 5 0-15,0 2 0 16,0 2 0-16,-4 1-6 16,-4 2-9-16,-4-2-37 15,1-3-89-15,4-6-127 16,6-5-226-16</inkml:trace>
  <inkml:trace contextRef="#ctx0" brushRef="#br0" timeOffset="2109.21">2890-177 623 0,'0'0'21'16,"0"0"17"-16,0 0 20 15,0 0-47-15,0 0-3 16,0 0-8-16,49 21 0 16,-36-21-152-16,-3 0-427 15</inkml:trace>
  <inkml:trace contextRef="#ctx0" brushRef="#br0" timeOffset="2765.43">3133-69 262 0,'0'0'69'0,"0"0"72"15,0 0-32-15,0 0 17 16,0 0 5-16,0 0-57 16,0-13 7-16,0 13-5 15,0-2-20-15,0 2-18 16,-3 0-16-16,3 0-10 16,-1 0 16-16,-3 0-28 15,-4 0 0-15,-2 0 4 16,-2 2 1-16,-3 6-1 15,3 5-4-15,-2 0 5 0,-1 2-13 16,-1 1 8-16,8-1-5 16,1 2 3-16,4-2-5 15,2 0-26-15,1-3-27 16,0-8-26-16,11-4 24 16,13 0-1-16,7 0 31 15,2-15-25-15,1-3 9 16,-5-1 48-16,-5 2 0 15,-9 4 0-15,-5 1 44 16,-6 1-1-16,-2 0 14 16,-2 1 2-16,0 4 16 15,0-1-31-15,-12 3-15 16,-6 0-20-16,-3 0 4 0,-5 4-13 16,11 0-9-16,3 0 5 15,6 0-9-15,6 0-60 16,0 0-76-16,0 0-198 15</inkml:trace>
  <inkml:trace contextRef="#ctx0" brushRef="#br0" timeOffset="3499.77">3254-129 155 0,'0'0'40'0,"0"0"-7"0,0 0 45 16,0 0-3-16,0 0-15 15,0 0 40-15,4-12 41 16,-4 12-2-16,4-1-28 16,-4-1-17-16,0 2-19 15,0-2-34-15,0 2-13 16,0-2-26-16,0 2 18 15,0 0-15-15,0 0 1 16,0 0 11-16,0 0-16 16,0 0 7-16,4 0-8 15,2 0 0-15,-1 2 3 16,3 9-3-16,-4 3 0 16,-1 2-3-16,-3 2 6 0,0 0-3 15,0-3 0-15,0-3 0 16,0-3-5-16,0-5-8 15,0-1-14-15,0-3-3 16,13 0 6-16,5-5 9 16,9-12 0-16,6-4-20 15,5-5 17-15,3 1-29 16,-2 1-14-16,-6 1 28 16,-11 6-6-16,-6 4 23 15,-8 6 15-15,-5 3 1 16,-3 4 10-16,0 0 13 15,0-2 18-15,0 2 15 0,0 0-21 16,0-1-8-16,0 1-7 16,0 0-16-16,0 0 2 15,0 0-6-15,4-1 0 16,5 1 6-16,2-2-2 16,3 2 9-16,-2-2 2 15,-5 2 15-15,-3 0 7 16,-3 0-12-16,2 0-9 15,-2 0 8-15,-1 5-7 16,0 15 29-16,0 6-9 16,-11 1-21-16,-6 4 7 15,3-4-23-15,3-8-4 16,7-6 2-16,4-3-9 0,0-5-37 16,0-5-52-16,0 0-169 15,7 0-502-15</inkml:trace>
  <inkml:trace contextRef="#ctx0" brushRef="#br0" timeOffset="-4284.63">38 29 6 0,'0'0'85'0,"0"0"60"15,0 0-15-15,0 0-82 16,0 0-23-16,0 0-9 0,0 0-16 16,0 0-10-16,-20-10-63 15,20 10-5-15,0-3 26 16,0 3-79-16</inkml:trace>
  <inkml:trace contextRef="#ctx0" brushRef="#br0" timeOffset="-3862.75">38 29 18 0,'-20'-13'133'0,"20"13"-28"16,0 0-31-16,0 0-38 16,2 0-2-16,1-3 9 15,0-1-21-15,1 0-9 16,-4 3-10-16,4 0 11 0,-4-1 15 16,0 2-28-1,0 0 6-15,0 0 5 16,0 0 0-16,0 0 13 0,0 0-5 15,0 0 20-15,0 0 35 16,0-3-29-16,0 3-3 16,0 0-13-16,0-3-12 15,0 3-6-15,0 0-7 16,0 0 1-16,0 0 24 16,0 0-25-16,0 0 8 15,0 0-3-15,0 0-8 16,0 8 4-16,0 8-2 15,0 10 1-15,0 6 10 16,0 10-15-16,-8 15 0 16,5 10-4-16,0 11 9 0,-1 1-7 15,0-1 2-15,0-4 0 16,0-7-4-16,3-2 3 16,1-12-28-16,0-10-17 15,0-12-43-15,7-13-56 16,9-12-77-16</inkml:trace>
  <inkml:trace contextRef="#ctx0" brushRef="#br0" timeOffset="-3081.57">87 9 178 0,'0'0'9'0,"0"0"42"15,0 0 12-15,0 0-39 16,0 0 1-16,0 0 19 16,7-6 7-16,9 1-11 15,-1-5 9-15,7 3-16 16,2 0-26-16,-2 4-6 15,1 3 13-15,-4 0-8 16,-1 0 0-16,-6 16 1 16,0 5-6-16,-10 7 14 0,-2 6-13 15,0 0 5-15,-14 3-2 16,-5 2-3-16,-15-1-4 16,4-1 6-16,-5-8-4 15,-2-1 3-15,3-7-3 16,6-8-17-16,3-6-22 15,9-7-48-15,4 0-26 16,9-11-91-16</inkml:trace>
  <inkml:trace contextRef="#ctx0" brushRef="#br0" timeOffset="-2425.38">359 191 340 0,'0'0'45'0,"0"0"-14"16,0 0 41-16,0 0-46 15,0 0 14-15,0 0 12 16,0 0-12-16,0 0-6 15,0 0-14-15,0 0 4 16,0 0 11-16,0 0 3 16,0 0-5-16,0 2 23 15,0 11-15-15,0 6-5 16,-12 8-9-16,-3 2-25 0,1 5 11 16,2-3-13-1,0 1-2-15,6-4-3 16,6-5 2-16,0-1-8 0,12-9-27 15,13-2-47-15,9-6-23 16,5-5 34-16,-2 0 53 16,6-4 1-16,-2-17 1 15,-3-4 9-15,-5-2 10 16,-6-4 4-16,-11 1-3 16,-10 3 0-16,-6 3 1 15,0 2 54-15,-6 2-8 16,-17 2 11-16,-5 8-31 15,-5 4-27-15,7 6-2 16,3 0-12-16,7 0-22 16,6 0-88-16,5 12-43 0,2-4-152 15</inkml:trace>
  <inkml:trace contextRef="#ctx0" brushRef="#br0" timeOffset="-1816.04">931 16 352 0,'0'0'33'0,"0"0"19"16,0 0 49-16,0 0-49 15,0 0-21-15,0 0 51 16,12-5-14-16,-12 5-19 16,0 0 1-16,0 0-12 15,4 0-5-15,-1 13-1 16,1 9 0-16,-4 10-3 16,0 10-18-16,0 13-1 15,0 9-2-15,0 12-2 0,0 2-2 16,0 1-2-16,0-7 1 15,0-8-6-15,0-5-7 16,-4-9-94-16,1-11-96 16,-1-12-157-16</inkml:trace>
  <inkml:trace contextRef="#ctx0" brushRef="#br0" timeOffset="-1347.3">965 40 484 0,'0'0'78'0,"0"0"-34"16,0 0 105-16,0 0-100 16,0 0-23-16,0 0-14 0,-7-29 5 15,7 16-2-15,14-2 3 16,11-6 8-16,9 4-24 15,3 3-1-15,2 3 2 16,-2 11-2-16,-7 0-2 16,-3 0-3-16,-8 17 2 15,-4 9-4-15,-12 3 6 16,-3 4 0-16,0 3 2 16,-7-2-1-16,-15 2 0 15,-5 1-1-15,-7-5-5 16,-1-1-21-16,-2-10-76 15,-1-10-93-15,3-4-105 16</inkml:trace>
  <inkml:trace contextRef="#ctx0" brushRef="#br0" timeOffset="-640.59">1330 140 475 0,'0'0'44'15,"0"0"30"-15,0 0 87 16,0 0-77-16,0 0-24 0,0 0 5 16,0-13-33-16,0 13-10 15,0 0-7-15,0 0-4 16,0 0 7-16,0 0-15 15,0 10 8-15,0 7-5 16,-1 4-3-16,-2 4-3 16,2 2 0-16,-2 2 0 15,3-1-1-15,0-3 1 16,0-5-3-16,0-7-7 16,3-8-18-16,14-2-11 15,9-3-4-15,1 0-5 16,2-14 7-16,-2-7-26 0,2-3 32 15,-1-3 20-15,-2 2-52 16,-7 1-1-16,-4 2 17 16,-11 5 34-16,-4 7 17 15,0 5 15-15,0 5 76 16,0 0-20-16,0 0-17 16,0 0-40-16,0 0 1 15,-3 5 17-15,2 2 18 16,1 2-5-16,0-4-6 15,0 4 20-15,0 1-26 16,0-2-10-16,0 6-14 16,1 4-4-16,2 3 8 15,-3 3-11-15,0 6-2 0,0-1 0 16,-4 3-33 0,-11-2-129-16,6-8-293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0:01.118"/>
    </inkml:context>
    <inkml:brush xml:id="br0">
      <inkml:brushProperty name="width" value="0.06667" units="cm"/>
      <inkml:brushProperty name="height" value="0.06667" units="cm"/>
      <inkml:brushProperty name="fitToCurve" value="1"/>
    </inkml:brush>
  </inkml:definitions>
  <inkml:trace contextRef="#ctx0" brushRef="#br0">1384 330 244 0,'0'0'178'0,"0"0"-111"16,0 0 109-16,0 0-66 0,0 0-44 15,0 0 1-15,-10-20 22 16,6 16-27-16,3 3 26 16,-3 1-44-16,4 0-4 15,0 0-25-15,-3 0-12 16,3 0 1-16,0 15 7 15,0 3-11-15,0 3 0 16,8 3 3-16,3 10-1 16,0 4-1-16,1 11-1 15,2 8-4-15,-1 4 1 16,4 0-52-16,-4-9-121 16,-3-14-222-16</inkml:trace>
  <inkml:trace contextRef="#ctx0" brushRef="#br0" timeOffset="953.05">1391 540 257 0,'0'0'62'16,"0"0"12"-16,0 0 27 15,0 0-5-15,0 0 22 16,0 0-17-16,64-39-32 16,-55 36 5-16,2 3-49 15,-2 0 11-15,-3 0-18 16,5 0-8-16,-4 9 0 15,1 0-10-15,4 1-22 16,1-4-38-16,3-2-53 0,1-3-136 16,3-1-221-1</inkml:trace>
  <inkml:trace contextRef="#ctx0" brushRef="#br0" timeOffset="562.42">1395 553 280 0,'0'0'301'0,"0"0"-201"16,0 0 13-16,0 0-36 16,0 0-21-16,0 0-11 15,-89 50 3-15,73-29-48 16,-1 0 5-16,3 1-10 15,3 0-20-15,4-2-58 16,6-10-107-16,1-4-199 16</inkml:trace>
  <inkml:trace contextRef="#ctx0" brushRef="#br0" timeOffset="1421.77">1494 767 442 0,'0'0'117'0,"0"0"-21"15,0 0 84-15,0 0-126 16,0 0-8-16,0 0 14 16,-53 84-22-16,30-50-32 15,-4 1-6-15,2-6 0 16,6-3-63-16,3-7-37 15,11-7-269-15</inkml:trace>
  <inkml:trace contextRef="#ctx0" brushRef="#br0" timeOffset="1718.62">1521 815 226 0,'0'0'145'0,"0"0"5"15,0 0 58-15,0 0-77 16,0 0-11-16,0 0-29 15,24-17-46-15,-18 17 22 16,4 0-35-16,6 0-18 0,3 0-10 16,8 0-4-1,7 0-52-15,1 0-171 0,-2 0-228 16</inkml:trace>
  <inkml:trace contextRef="#ctx0" brushRef="#br0" timeOffset="-468.71">1388 184 238 0,'0'0'13'15,"0"0"24"-15,0 0 46 16,0 0-58-16,0 0 16 16,0 0 11-16,-37-31 0 15,25 30-41-15,1 1 3 16,-4 0 2-16,0 0-11 16,2 0 0-16,-1 0 3 15,-2 0 41-15,5 3-16 0,0 5 21 16,4 2-18-16,-1 2-4 15,3 4-19-15,-2 5 5 16,7 4 12-16,0 0-27 16,0 2-2-16,20-6-2 15,3-8-13-15,3-5-43 16,5-8-32-16,1 0 16 16,-1-12 3-16,0-15-26 15,-4-3 36-15,-6 0 13 16,-5-1 14-16,-5 1 33 15,-10 4 30-15,-1 5 15 16,0 2 36-16,-15 4-25 0,-13 4-17 16,-1 3 41-16,-2 6-32 15,0 2 1-15,5 0-21 16,3 4-25-16,11 3 4 16,4 0-7-16,8-2-3 15,0-3-5-15,9-2-51 16,21 0-70-16,4 0-51 15</inkml:trace>
  <inkml:trace contextRef="#ctx0" brushRef="#br0" timeOffset="-33285.36">1512 1450 437 0,'0'0'30'0,"0"0"64"16,0 0 47-16,0 0-94 15,0 0-35-15,0 0 3 16,-11-35-8-16,11 34-3 16,0-2 5-16,0 3 36 15,0 0 7-15,0 0 4 16,-7 0-16-16,-4 3-34 16,-8 12-6-16,0 6 2 0,4 7 4 15,3 1-11-15,8 1 5 16,4 1-13-16,0-4-5 15,4-8-38-15,15-4-27 16,7-13-59-16,5-2 8 16,0 0 30-16,3-21 46 15,-5-5 24-15,-5 0 34 16,-6-1 2-16,-9 3 20 16,-5 1-2-16,-4 2 9 15,0 0-3-15,-2 2 11 16,-16 1-14-16,-4 3 6 15,-1-2-29-15,4 10-15 0,3 7 15 16,6 0-1 0,5 11-35-16,1 8-71 0,0 4-119 15</inkml:trace>
  <inkml:trace contextRef="#ctx0" brushRef="#br0" timeOffset="-32801">1577 1669 186 0,'0'0'238'0,"0"0"-209"15,0 0 140-15,0 0-67 16,0 0-27-16,0 0-12 15,-3-13 2-15,3 13-23 16,0 0-6-16,0 0-16 0,0 0-11 16,0 0 15-16,0 0-12 15,8 10 1-15,7 14 4 16,4 14 2-16,3 7 11 16,-3 12 11-16,3 2-40 15,-5 7 10-15,-2 0-10 16,3-3-2-16,-2-6-12 15,-2-9-40-15,1-9-74 16,0-13-99-16,-4-11-307 16</inkml:trace>
  <inkml:trace contextRef="#ctx0" brushRef="#br0" timeOffset="-32316.66">1687 1910 428 0,'0'0'1'16,"0"0"17"-16,0 0-7 15,-91 111-7-15,68-79-4 0,-3-3-1 16,7-3-5-16,-1-4-42 15,6-9-109-15</inkml:trace>
  <inkml:trace contextRef="#ctx0" brushRef="#br0" timeOffset="-32004.18">1751 1931 123 0,'0'0'34'0,"0"0"-11"16,0 0 70-16,0 0 28 15,0 0-27-15,0 0 34 16,27-21 7-16,-27 21-41 15,0 0-13-15,4 8-10 16,3 5-37-16,-2-5-27 16,9 1-2-16,1-5-5 15,11-1-6-15,5-3-84 16,3 0-54-16,-6 0-236 16</inkml:trace>
  <inkml:trace contextRef="#ctx0" brushRef="#br0" timeOffset="-31472.97">1915 2281 460 0,'0'0'22'0,"0"0"163"15,0 0-29-15,0 0-71 16,0 0 31-16,0 0-56 16,-50 68-45-16,42-54 20 15,-2 1-32-15,-2 3-2 16,-2 2 5-16,-3 5-6 16,-5 2-19-16,-5-2-125 15,-7-4-225-15</inkml:trace>
  <inkml:trace contextRef="#ctx0" brushRef="#br0" timeOffset="-31254.24">1910 2315 594 0,'0'0'153'0,"0"0"-141"15,0 0 91-15,0 0-40 16,0 0-41-16,0 0-16 16,17 74 8-16,-6-70-14 15,7-2-1-15,10-2-5 16,-3 0-120-16,5 0-242 16</inkml:trace>
  <inkml:trace contextRef="#ctx0" brushRef="#br0" timeOffset="-19267.59">2184 3221 454 0,'0'0'53'0,"0"0"43"15,0 0 31-15,0 0-58 16,0 0-6-16,0 0-27 16,0-31 15-16,0 31-18 15,0 0-11-15,0 0-5 16,0 0-15-16,-8 4 0 16,0 13-2-16,-3 10 2 15,0 6-4-15,6 5 0 16,1 0-8-16,4-3-6 15,0-6-36-15,2-5-14 16,17-12-46-16,4-10-38 16,7-2 22-16,0-14 42 0,1-14 13 15,-2-7 50-15,1-3 23 16,-6-1 7-16,-5 4-2 16,-9 7-1-16,-10 1 26 15,0 6 56-15,-3 1 29 16,-20 5 18-16,-7 8-33 15,-8 7-70-15,-8 0-30 16,1 20-18-16,10 3-7 16,12 4 13-16,9-1-54 15,10-4-82-15,4-4-375 16</inkml:trace>
  <inkml:trace contextRef="#ctx0" brushRef="#br0" timeOffset="-18830.12">2295 3449 270 0,'0'0'264'16,"0"0"-258"-16,0 0 105 15,0 0-6-15,0 0-67 16,0 0 29-16,36-53 2 15,-36 53 7-15,0 0-30 16,1 8-12-16,-1 14-2 16,3 5 4-16,-3 7-28 15,0 0-6-15,1 4 3 16,7 4-5-16,2 1-2 0,8 3 0 16,2 5-2-1,-1 2-31-15,-1 2-68 0,-6-1-66 16,-8-5-246-16</inkml:trace>
  <inkml:trace contextRef="#ctx0" brushRef="#br0" timeOffset="-18408.25">2370 3741 393 0,'0'0'54'15,"0"0"14"-15,0 0 53 16,0 0-49-16,0 0 2 16,0 0-9-16,0-3-36 0,0 6 14 15,-5 12-4-15,-6-1-20 16,1 5-6-16,-2-4-2 15,4-3-9-15,5 0-2 16,-3-4-44-16,4-3-119 16,1 0-213-16</inkml:trace>
  <inkml:trace contextRef="#ctx0" brushRef="#br0" timeOffset="-18158.29">2370 3741 162 0,'53'-4'91'0,"-35"-2"20"16,1-1-7-16,-3 2-21 16,-1 2 1-16,-3 0 38 15,-1 1-37-15,0 2-34 16,0 0-4-16,1 0-37 15,0 5 3-15,-2 4-13 16,-5 7-8-16,1-4-55 16,-6 2-119-16,0-1-214 15</inkml:trace>
  <inkml:trace contextRef="#ctx0" brushRef="#br0" timeOffset="-17814.57">2499 3961 501 0,'0'0'424'0,"0"0"-375"16,0 0 109-16,0 0-121 15,0 0-33-15,0 0-4 16,2 0-17-16,-2 0 3 16,-7 15 0-16,-11 2-25 15,6-1 8-15,0 2-19 16,1-2-32-16,3 0-41 15,2-2-111-15,2-2-23 16</inkml:trace>
  <inkml:trace contextRef="#ctx0" brushRef="#br0" timeOffset="-17533.31">2510 4013 517 0,'0'0'83'16,"0"0"43"-16,0 0 49 15,0 0-127-15,0 0-12 16,0 0-17-16,33 1-8 15,-22 3-2-15,2 2-9 0,5-3-58 16,-2-2-28 0,-1 1-151-16,0 1-272 0</inkml:trace>
  <inkml:trace contextRef="#ctx0" brushRef="#br0" timeOffset="-15533.45">2024 5073 350 0,'0'0'185'15,"0"0"-176"-15,0 0 90 16,0 0-46-16,0 0-41 16,0 0 18-16,-11 15 4 15,5-1-10-15,-6 5-11 16,-5 0-10-16,-1 2-2 15,4-9 3-15,5 0-4 16,5-7-6-16,4-5-97 16,0 0-227-16</inkml:trace>
  <inkml:trace contextRef="#ctx0" brushRef="#br0" timeOffset="-16408.41">1987 4580 497 0,'0'0'55'0,"0"0"69"16,0 0 45-16,0 0-117 16,0 0-40-16,0 0 7 15,-7-74 16-15,-6 74-21 16,-4 0-13-16,4 6 7 16,1 9-6-16,1 5 17 15,1-2-14-15,2 7-3 0,8 2 4 16,0 3-6-16,0-3 0 15,0-3-4-15,11-4-31 16,7-9-4-16,10-11-14 16,3 0-9-16,5-13-44 15,-1-14-19-15,-2 0 61 16,-4-4 34-16,-7 2 30 16,-7 5 0-16,-7 0 0 15,-8 4 0-15,0 3 18 16,-5 5 3-16,-19 0 0 15,-8 7 18-15,-5 5-23 16,-2 0-16-16,9 8-3 0,10 11-58 16,12-4 2-16,8-1-306 15</inkml:trace>
  <inkml:trace contextRef="#ctx0" brushRef="#br0" timeOffset="-15939.69">2035 4831 423 0,'0'0'63'15,"0"0"101"-15,0 0-59 16,0 0-56-16,0 0 21 15,0 0-3-15,8-8-10 0,4 8-21 16,-3 0 9 0,1 0-31-16,-4 0-7 0,-2 0-2 15,-2 0-4-15,0 0 5 16,2 17-5-16,0 8 6 16,0 14 11-16,-3 11-18 15,2 9-1-15,-2 1-22 16,3 1 8-16,0-5-63 15,2-14-123-15,2-11-223 16</inkml:trace>
  <inkml:trace contextRef="#ctx0" brushRef="#br0" timeOffset="-15283.49">2024 5073 538 0,'44'-5'18'0,"-32"0"29"16,1 0 50-16,5 1-71 16,-2 2-14-16,-1 2-6 15,0 0 3-15,-4 0-7 16,-2 2 3-16,2 8-9 15,-4 1 4-15,1-2-16 0,2-2-24 16,3-3-17 0,2-2-101-16,0-2-327 0</inkml:trace>
  <inkml:trace contextRef="#ctx0" brushRef="#br0" timeOffset="-14908.52">2162 5248 286 0,'0'0'285'16,"0"0"-275"-16,0 0 108 15,0 0-88-15,0 0-21 16,0 0-9-16,-23 51 7 15,11-26-6-15,-2-4 2 16,5-2-3-16,2-2-8 0,3-9-207 16,4-5-300-16</inkml:trace>
  <inkml:trace contextRef="#ctx0" brushRef="#br0" timeOffset="-14658.53">2161 5260 521 0,'0'0'6'0,"0"0"53"16,0 0 25-16,0 0-39 0,0 0 33 15,0 0-26-15,33 0-8 16,-28 6-14-16,2 4-21 15,0 1 2-15,5-1-11 16,0-1-67-16,-1-6-186 16</inkml:trace>
  <inkml:trace contextRef="#ctx0" brushRef="#br0" timeOffset="-46318.72">338 362 19 0,'0'0'67'0,"0"0"-2"15,0 0 3-15,0 0-13 16,0 0 21-16,0 0-10 16,4 0 10-16,-4-3-19 15,0-2-3-15,0 2 2 16,0-1-5-16,0 1 11 16,0 0-46-16,-4 3 22 15,4 0-13-15,0 0-22 16,0 0 1-16,0 0-4 15,0 0 3-15,0 0 1 0,0 0-4 16,0 0 0-16,0 0 13 16,0 0-12-16,0 0 3 15,0 0 5-15,0 0-1 16,0 5 16-16,0-4-12 16,0 5 1-16,0 0 5 15,0 6-7-15,0 0 0 16,0 9-6-16,0 3-3 15,0 7 6-15,0 7-8 16,11 12-1-16,-2 6 1 16,1 5 0-16,-2-3 0 15,1-4 0-15,-1-6 0 16,-2-8-6-16,6-7 0 16,-4-3-19-16,-1-8-3 15,0 1-5-15,-3-10-12 0,-3-4-74 16,1-3-39-16,-2-5 4 15,0-1-75-15</inkml:trace>
  <inkml:trace contextRef="#ctx0" brushRef="#br0" timeOffset="-45709.39">369 519 141 0,'0'0'33'15,"0"0"47"-15,0 0-7 0,0 0-19 16,0 0 13 0,0 0-9-16,-58 17-8 0,52-13-16 15,2 6-12-15,-4-1 16 16,3 6 3-16,-5 0-10 16,2 6-23-16,0 6-5 15,-2 3-3-15,-2-1-4 16,1 0-110-16,-4-8-123 15</inkml:trace>
  <inkml:trace contextRef="#ctx0" brushRef="#br0" timeOffset="-45256.3">313 574 205 0,'0'0'30'0,"0"0"-1"16,0 0 77-16,0 0-52 16,0 0-4-16,0 0 13 15,0 3 34-15,0 6-27 16,2 0-43-16,3 5-2 15,7-1-13-15,2-4-6 16,8 3-6-16,-1-8 0 16,7 1-6-16,-3 1-14 15,-1 0-73-15,-3 2-47 16,-6 3-121-16</inkml:trace>
  <inkml:trace contextRef="#ctx0" brushRef="#br0" timeOffset="-44441.82">452 934 467 0,'0'0'18'16,"0"0"31"-16,0 0 7 15,0 0-44-15,0 0-2 16,0 0-1-16,0 0 15 16,-59 56-12-16,47-35-4 0,-1-1-2 15,2-3 10 1,-4-1-11-16,8-1-5 0,-1-4 0 15,0-5-66-15,0-1-147 16</inkml:trace>
  <inkml:trace contextRef="#ctx0" brushRef="#br0" timeOffset="-44160.59">399 1000 280 0,'0'0'58'15,"0"0"43"-15,0 0-14 16,0 0-33-16,0 0-12 15,0 0-38-15,35 24-4 16,-17-17-2-16,4-2-43 16,-1 2-108-16,-3 1-155 0</inkml:trace>
  <inkml:trace contextRef="#ctx0" brushRef="#br0" timeOffset="-47615.51">202 23 4 0,'0'0'170'15,"0"0"-131"-15,0 0 46 16,0 0 6-16,0 0-27 15,0 0-2-15,0 0-11 0,0-2 32 16,0 1-22-16,0-1-14 16,0 0-24-16,0 1-7 15,0-2 1-15,0 0 2 16,0 2-15-16,0 1 14 16,0-2-14-16,0 2 7 15,-3 0 2-15,3-3-7 16,-1 3 2-16,-2 0 6 15,-1-1-13-15,-1 1 17 16,-3 0-16-16,-2 0 8 16,-2 0-6-16,1 0-3 15,-3 0 4-15,1 0-5 16,0 1 4-16,4 4-1 0,1-4-3 16,4-1 0-1,1 0 3-15,2 3-1 0,1-3-2 16,-2 3 0-16,0 0-2 15,0 2 2-15,-2 1 0 16,0-1 1-16,0-2 0 16,0 1-1-16,0 0 0 15,0 0 0-15,1 2 2 16,-1 1-2-16,-3 1 0 16,0 1-2-16,1 1 1 15,0 1 2-15,2 0 1 16,-1 2-2-16,2-3 1 15,2 1-8-15,-2-4 6 16,3-2 1-16,0 1 1 0,0-6-1 16,0 6-1-16,0-3-5 15,0-1 12-15,0 4-14 16,0-2 8-16,0-1-2 16,0 0 0-16,0-3-13 15,7 0 15-15,2 3 0 16,3-2 0-16,-1 1-3 15,-1 3 4-15,1 2-1 16,-3 4 0-16,-1 2 0 16,1 1 0-16,-3-1 0 15,-1 0 2-15,0 0 4 16,0-2-6-16,-2-2 0 16,2-2-1-16,0-2 1 0,4-2-2 15,-2-3-2-15,2 3 4 16,0-3-1-16,3 0 1 15,1 0 0-15,7 0 2 16,0 0-2-16,0 0-1 16,3 0 1-16,-3 0 0 15,-3 0 2-15,3 0-2 16,-5 0 0-16,-5 0-3 16,-2 2 5-16,-3-2-2 15,0 0 0-15,-4 0 1 16,0 0 2-16,0 0-3 15,0 0 0-15,0 0 9 0,0 0-8 16,0 0 0 0,3 0-1-16,1 0-1 0,3-5 0 15,-3-1 2-15,0-3-1 16,-1 0 1-16,1 1 2 16,1-5-5-16,2 5 2 15,-3-2 0-15,0 4 1 16,0 1-1-16,-3-1 0 15,-1 4 5-15,0-1 2 16,0 0-8-16,0-2 3 16,0 4-1-16,0-2 4 15,0 1-5-15,-1-4 0 16,-6 2 2-16,-1-1-2 16,3-2 0-16,1 1 0 15,2-3 1-15,0-3-2 0,0-1 1 16,1 1 0-16,-2 1-3 15,2 0 8-15,-3 4-8 16,1-1 6-16,-1 0-2 16,4 2-1-16,0 0 0 15,0 1 0-15,-4 1-2 16,1 2 2-16,-1 2-2 16,-8 0-1-16,-6 0 3 15,-5 0-2-15,0 0 0 16,-3 4 4-16,2 3-4 15,5 0 2-15,1-4 0 16,8-1-11-16,2-2-5 0,3 0-9 16,5 0-12-16,0 0-10 15,0-5 10-15,5-13-56 16,21-6-44-16,7-4-33 16,-2 3-169-16</inkml:trace>
  <inkml:trace contextRef="#ctx0" brushRef="#br0" timeOffset="-34988.36">403 2326 294 0,'0'0'119'16,"0"0"-91"-16,0 0 132 15,0 0-76-15,0 0-36 16,0 0 27-16,45-7-41 16,-31 7-22-16,3 0 1 15,1 0-10-15,4 0-1 16,3 0-2-16,4 7-2 16,5-1-80-16,-4-2-227 0</inkml:trace>
  <inkml:trace contextRef="#ctx0" brushRef="#br0" timeOffset="-35285.19">311 2365 404 0,'0'0'36'15,"0"0"37"-15,0 0 77 0,0 0-119 16,0 0-19-16,0 0-10 15,-33 35 5-15,10-6-7 16,-7 5-2-16,3 4-56 16,-3-4-113-16,11-8-127 15</inkml:trace>
  <inkml:trace contextRef="#ctx0" brushRef="#br0" timeOffset="-34488.39">491 2719 468 0,'0'0'30'0,"0"0"138"15,0 0-43-15,0 0-71 16,0 0 27-16,0 0-36 16,-31 106-28-16,15-79-10 15,-2 3-7-15,1-1-7 16,1 0-75-16,-1 2-61 16,3-9-237-16</inkml:trace>
  <inkml:trace contextRef="#ctx0" brushRef="#br0" timeOffset="-36597.61">164 1813 318 0,'0'0'231'0,"0"0"-187"0,0 0 58 16,0 0-29-1,0 0-5-15,0 0-23 0,0-12 4 16,0 12-21-16,-2 0 6 15,-8 0-23-15,-1 12-11 16,-5 12 0-16,-2 9 2 16,7 4-2-16,0 5-1 15,6-2 1-15,3-3-2 16,2-6 2-16,0-12-25 16,23-13-28-16,10-6 14 15,7 0-5-15,4-16-11 16,0-14-35-16,-5-4-25 0,-5-1 47 15,-7-1 41 1,-9 6 27-16,-13 4 21 0,-5 3 18 16,0 4 52-16,-25 4-19 15,-8 2-10-15,-12 7-8 16,-1 6-54-16,1 2-1 16,8 17-11-16,12 6-53 15,11 2-60-15,10-8-61 16</inkml:trace>
  <inkml:trace contextRef="#ctx0" brushRef="#br0" timeOffset="-35785.17">292 2203 429 0,'0'0'60'15,"0"0"19"-15,0 0 18 16,0 0-76-16,0 0 1 15,0 0 80-15,-22-52-48 16,19 46-32-16,2 6 4 16,1 0 9-16,-2 0-13 15,2 0 0-15,0-2-6 16,0 2 13-16,0-2-18 0,0 2-4 16,0-5-3-1,0-1-1-15,0-3 1 0,0 0-4 16,2 0 0-16,3 5-1 15,-1 0 1-15,-1 4-1 16,-3-1 1-16,0 1-4 16,0 0 4-16,0 0 8 15,0 0-4-15,0 0 26 16,0 0-17-16,4-6-2 16,3 0-3-16,4-2-7 15,-2 1-1-15,-3 3 0 16,-2 4-4-16,-3 0 3 0,2 0-9 15,1 0 10 1,1 0-2-16,1 6 4 0,-2 7-1 16,3 2-1-16,-3 4 2 15,1 10 7-15,1-2-6 16,-2 3 2-16,4-2 0 16,0 2-5-16,-1 4 3 15,1-1-3-15,6 5 1 16,-1-1-9-16,1 3 7 15,2 2-26-15,-2 6-55 16,-2 0-59-16,-4-3-139 16,-7-3-234-16</inkml:trace>
  <inkml:trace contextRef="#ctx0" brushRef="#br0" timeOffset="-34254.01">486 2806 504 0,'0'0'17'0,"0"0"56"15,0 0 61-15,0 0-63 16,0 0-36-16,0 0 2 16,54 7-19-16,-24-7-14 15,1 0-4-15,-2-2-37 16,-2 2-125-16,-5 0-109 16</inkml:trace>
  <inkml:trace contextRef="#ctx0" brushRef="#br0" timeOffset="-20908.1">1036 4139 280 0,'91'-70'163'0,"-83"67"-132"0,3-1 85 0,-1 1-34 0,1-1-26 15,1 3 23-15,1 1-23 16,-3 0-21-16,10 0-6 15,-2 0-18-15,1 6-5 16,7 3-6-16,1-2-9 16,4-1-38-16,-1-3-134 0,-3-1-231 15</inkml:trace>
  <inkml:trace contextRef="#ctx0" brushRef="#br0" timeOffset="-21173.7">1036 4139 432 0,'0'0'82'15,"0"0"91"-15,0 0-60 16,0 0-63-16,0 0-24 16,0 0-19-16,53-31 0 15,-47 27-7-15,-5 1-16 16,-1 2-8-16,0-2 4 15,0 3-8-15,0-1 28 0,0 1 2 16,-3 0 4-16,-4 0 11 16,-1 0-9-16,3 0 26 15,-3 1-25-15,1 8 11 16,-1 1 7-16,2 1-16 16,0-1 2-16,-4 2-10 15,6-1 1-15,0 4 1 16,-3 0-5-16,-1 1-3 15,-3 1-56-15,2-4-132 16,-1-4-165-16</inkml:trace>
  <inkml:trace contextRef="#ctx0" brushRef="#br0" timeOffset="-21017.47">1036 4139 280 0</inkml:trace>
  <inkml:trace contextRef="#ctx0" brushRef="#br0" timeOffset="-20408.13">1167 4374 410 0,'0'0'87'0,"0"0"65"16,0 0 19-16,0 0-124 16,0 0-19-16,0 0-2 15,-18 37-10-15,4-13-14 16,-3 7 0-16,-5-1-1 15,1 4 2-15,4-5-1 16,3-8-2-16,8-8-70 16,4-10-134-16,2-3-374 15</inkml:trace>
  <inkml:trace contextRef="#ctx0" brushRef="#br0" timeOffset="-20142.53">1142 4530 218 0,'0'0'134'16,"0"0"-28"-16,0 0 51 16,0 0-31-16,0 0-17 15,0 0-27-15,42-21-38 16,-34 21-30-16,0 0-9 0,-2 0 12 15,10 0-17 1,-2 6-8-16,-1 2-5 16,5 3-67-16,-3 2-44 0,3-1-107 15,2 0-122-15</inkml:trace>
  <inkml:trace contextRef="#ctx0" brushRef="#br0" timeOffset="-22376.74">828 3727 559 0,'0'0'37'15,"0"0"67"-15,0 0-9 16,0 0-66-16,0 0 2 15,0 0-6-15,0-31 1 16,0 31-5-16,0 0 5 16,0 0 15-16,0 0-17 15,0 0-14-15,-5 0 9 16,-3 10-10-16,1 9-9 16,0 2 3-16,3 3 1 0,4 4-4 15,0-4 0 1,0 1-9-16,15-5 3 0,3-6-23 15,3-7-11-15,5-7-3 16,4 0 3-16,-1-10-10 16,-2-11-32-16,-5 0 47 15,-5-1 19-15,-6 2 16 16,-4 3 3-16,-5 2 15 16,-2-1-9-16,0 2 3 15,0-2 17-15,0-4-13 16,-9-2-6-16,-2-1 5 15,-2-2-4-15,-1 1 15 0,-1 6-7 16,-5 5 19 0,-2 9-11-16,4 4-18 0,-1 0 2 15,-1 0-11-15,2 7 0 16,2 7-1-16,0 3-52 16,6 0-71-16,3-2-165 0</inkml:trace>
  <inkml:trace contextRef="#ctx0" brushRef="#br0" timeOffset="-21814.29">1006 3873 159 0,'0'0'320'15,"0"0"-156"-15,0 0 28 16,0 0-68-16,0 0-37 16,0 0-45-16,8-3-33 15,-2 19 10-15,2 5-5 16,4 9-11-16,-1 5 10 0,1 7-13 16,0 13 0-1,-1 9-25-15,2 2-25 0,-1 3 42 16,-3-7-83-16,-3-11-64 15,-5-9-169-15</inkml:trace>
  <inkml:trace contextRef="#ctx0" brushRef="#br0" timeOffset="-42660.69">-904 574 129 0,'0'0'84'16,"0"0"-48"-16,0 0 40 16,0 0-55-16,0 0-17 15,0 0 3-15,-17-17 10 0,11 16 30 16,6 1 31-16,-4 0-29 16,0 0-12-16,-2 0 45 15,1 0-69-15,-6 1 9 16,0 12 29-16,-1 2-32 15,-2 3-6-15,-2 3 3 16,0 0 7-16,-3 3 4 16,1 1-10-16,3 3-3 15,2 2 0-15,3-5-12 16,6 2 1-16,4-6-3 16,0-1-9-16,18-7 7 15,6-5-33-15,6-8-11 0,8 0-23 16,3-11 17-16,1-14-33 15,0-7 40-15,0-3 11 16,-5 2 23-16,-14 3 11 16,-15 5 2-16,-8 4 18 15,0 5 46-15,-15 0 26 16,-9 3-37-16,-8-1-4 16,-3 5-3-16,-3 5-22 15,3 4-17-15,2 0 2 16,7 0-7-16,5 0-4 15,6 8-7-15,4 3-48 16,11 1-49-16,0-3-100 16,7-9-68-16</inkml:trace>
  <inkml:trace contextRef="#ctx0" brushRef="#br0" timeOffset="-41738.89">-779 1045 324 0,'0'0'64'0,"0"0"-9"16,0 0 67-16,0 0-44 15,0 0-4-15,0 0-8 16,-23 78-15-16,5-48-30 16,-5 1-11-16,-4-2-1 15,4 0-9-15,-1-5-1 16,6-3-43-16,3-9-175 16,3-8-134-16</inkml:trace>
  <inkml:trace contextRef="#ctx0" brushRef="#br0" timeOffset="-41457.63">-824 1128 54 0,'0'0'125'15,"0"0"-38"-15,0 0-23 16,0 0-23-16,0 0 9 16,0 0 9-16,17 0-19 15,-8 0 23-15,-1 0-4 0,2 0 12 16,2 8-29-16,-1 7-28 16,9 1-8-16,2 1-12 15,4-2-20-15,1-1-87 16,2-6-81-16</inkml:trace>
  <inkml:trace contextRef="#ctx0" brushRef="#br0" timeOffset="-40989.53">-631 1464 549 0,'0'0'10'16,"0"0"-9"-16,0 0 48 15,0 0-45-15,0 0-4 16,0 0 0-16,-16 5 0 16,5 12 7-16,-9 6-7 15,-2 5 1 1,-4 11 0-16,-5 6-1 16,0 7-9-16,-2-9-170 0</inkml:trace>
  <inkml:trace contextRef="#ctx0" brushRef="#br0" timeOffset="-40688.14">-596 1512 547 0,'0'0'62'16,"0"0"-15"-16,0 0 84 15,0 0-90-15,0 0-30 16,0 0 0-16,28 39-6 15,-16-22-5-15,3-2-40 16,1-3-159-16,2-2-273 0</inkml:trace>
  <inkml:trace contextRef="#ctx0" brushRef="#br0" timeOffset="-42176.36">-855 840 344 0,'0'0'27'16,"0"0"86"-16,0 0-11 15,0 0 3-15,0 0-42 16,0 0-7-16,-5-6-10 16,5 6-13-16,0 0-10 15,0 0-15-15,0 0-6 0,9 12 25 16,1 12-25-16,2 9 10 16,-3 18 10-16,1 12-4 15,2 11-8-15,-2 1-7 16,2-7-3-16,1-9 0 15,4-8-57-15,-4-14-42 16,2-10-82-16,-5-9-120 16</inkml:trace>
  <inkml:trace contextRef="#ctx0" brushRef="#br0" timeOffset="-29284.25">-541 3036 473 0,'0'0'40'0,"0"0"77"15,0 0 12-15,0 0-75 16,0 0-21-16,0 0-15 15,0 0-13-15,-45-3 5 16,33 11-1-16,-3 6 2 16,-1 7-11-16,-2 3 0 15,7 3 3-15,3-2-3 16,8 0 1-16,0 0-1 16,0 0-13-16,11-4-7 0,11-3-33 15,2-9-15-15,3-9 6 16,10 0-13-16,1-9 29 15,0-15-14-15,9-6 53 16,-3-1 7-16,-2-1 2 16,-8-3 1-16,-11 3 14 15,-11 4-11-15,-12 2 25 16,0 2 24-16,-13 8-13 16,-17 1 14-16,-5 9-8 15,-9 6-39-15,-5 0-1 0,0 15-6 16,11 10-2-1,8-2 0-15,14-1-7 0,12-4-83 16,4-10-65-16,4-8-31 16,26 0-144-16</inkml:trace>
  <inkml:trace contextRef="#ctx0" brushRef="#br0" timeOffset="-27284.38">-345 3939 534 0,'0'0'42'16,"0"0"-9"-16,0 0 53 15,0 0-71-15,-63 115-15 16,33-68-1-16,-1 1-114 16,0-9-58-16,6-10-191 15</inkml:trace>
  <inkml:trace contextRef="#ctx0" brushRef="#br0" timeOffset="-26971.91">-341 3982 337 0,'0'0'64'0,"0"0"33"0,0 0 15 16,0 0-38-16,0 0-34 16,115-15-24-16,-93 15-3 15,-3 0 3-15,1 0-9 16,-2 6 3-16,-1 9-10 16,1 0-82-16,-3 0-23 15,3 0-225-15</inkml:trace>
  <inkml:trace contextRef="#ctx0" brushRef="#br0" timeOffset="-7280.75">186 5937 393 0,'0'0'181'0,"0"0"-54"15,0 0 42-15,0 0-95 16,0 0-49-16,0 0 3 16,0-30-28-16,0 30 20 15,-3 0-10-15,-6 0-9 16,-3 5 0-16,2 8 11 0,0 1-6 16,1 3 27-1,5 4-33-15,0 0 0 0,2 8 1 16,2-1 2-16,0 0-4 15,0-1 1-15,6-6-27 16,7-9-8-16,9-10-49 16,4-2 28-16,5-14 12 15,0-14-11-15,3-4-17 16,-7-2 19-16,-5 1 15 16,-8 6 35-16,-6 2 6 15,-8 5-2-15,0 4 14 16,-8 1 7-16,-13 4 25 15,-6 1-14-15,-3 6-25 16,3 4 7-16,0 0-12 16,9 3 1-16,6 9-3 0,8 5-1 15,3 3-35-15,1-1-180 16</inkml:trace>
  <inkml:trace contextRef="#ctx0" brushRef="#br0" timeOffset="-6921.4">278 6139 456 0,'0'0'229'15,"0"0"-94"-15,0 0 23 16,0 0-35-16,0 0-80 16,0 0-10-16,0 0-6 15,0 0-26-15,0 7 4 16,0 17-5-16,0 7 1 15,8 16-10-15,-2 3-29 16,-2 5 8-16,-3 1-37 0,-1-8-99 16,0-3-44-1,0 0-346-15</inkml:trace>
  <inkml:trace contextRef="#ctx0" brushRef="#br0" timeOffset="-6093.33">328 6291 485 0,'0'0'221'15,"0"0"-68"-15,0 0-17 0,0 0-72 16,0 0-33 0,0 0-7-16,10-1-17 15,2 1 9-15,4 4 0 0,3 2-16 16,3 0 0-16,4 0 4 16,1 0-4-16,3-1-51 15,-1-4-82-15,-2 2-99 16,-3 3-221-16</inkml:trace>
  <inkml:trace contextRef="#ctx0" brushRef="#br0" timeOffset="-6468.31">221 6354 391 0,'0'0'157'0,"0"0"-92"0,0 0 94 15,0 0-106-15,0 0-22 16,0 0 16-16,-65 97-21 16,54-76-8-16,-5 3-18 15,-2 4 0-15,-1-2-114 16,5-6-251-16</inkml:trace>
  <inkml:trace contextRef="#ctx0" brushRef="#br0" timeOffset="-5359.01">380 6623 608 0,'0'0'103'16,"0"0"-66"-16,0 0 59 15,0 0-78-15,0 0 2 16,0 0-4-16,35-18 16 16,-31 18 10-16,2 0 11 0,-2 0 8 15,4 0-36-15,-3 0-15 16,5 6-10-16,2 3-13 16,-1 0-82-16,4-1-110 15,0-7-292-15</inkml:trace>
  <inkml:trace contextRef="#ctx0" brushRef="#br0" timeOffset="-5640.24">357 6626 244 0,'0'0'536'15,"0"0"-500"-15,0 0 50 16,0 0-42-16,0 0-35 15,0 0 2-15,-8 8-7 16,-3 12 5-16,0 5-8 16,-1 3 16-16,-2 0-17 15,5-4-55-15,-1-9 49 16,10-6-173-16,0-3-181 16</inkml:trace>
  <inkml:trace contextRef="#ctx0" brushRef="#br0" timeOffset="-12469.46">255 5029 421 0,'0'0'126'0,"0"0"40"15,0 0 12-15,0 0-93 16,0 0-5-16,0 0-11 16,0-1-36-16,-8 1-8 15,-8 11-14-15,-4 8-6 16,-8 2 10-16,1 3-15 0,-4 3 0 16,-1 0 0-16,4-5-31 15,2-1-94-15,6-10-176 16</inkml:trace>
  <inkml:trace contextRef="#ctx0" brushRef="#br0" timeOffset="-12188.25">264 5081 258 0,'0'0'106'0,"0"0"41"16,0 0 18-16,0 0-46 16,0 0-11-16,0 0-18 15,71-25-35-15,-53 25-37 16,2 0-11-16,2 0-7 15,0 5-21-15,-6 16-110 16,-7 7-203-16</inkml:trace>
  <inkml:trace contextRef="#ctx0" brushRef="#br0" timeOffset="-13406.87">47 4714 295 0,'0'0'92'16,"0"0"-18"-16,0 0 31 16,0 0-20-16,0 0-8 15,0 0-33-15,-53-70-7 16,49 63 26-16,1 1-56 15,3 3 7-15,0 3-14 16,0 0 0-16,0 0 16 16,0 0-5-16,0 0 10 15,0 0 4-15,-1 0-23 0,-3 0-2 16,-4 17 0 0,1 6 0-16,-4 4 2 0,2-1-2 15,-1 0-2-15,10 1-3 16,0-3-21-16,0-8 3 15,14-5-12-15,11-9-18 16,7-2-13-16,7-11-57 16,-1-12 10-16,6-3 47 15,-5-1 30-15,-4 3 33 16,-9 5 3-16,-7 2 0 16,-11 5 17-16,-6 3 2 15,-2 0 37-15,0 0 6 16,-14-4-8-16,-9 1 7 15,1-2-46-15,-5 1-10 0,0 6 0 16,0 7-5-16,-3 0-6 16,3 1-27-16,5 15-47 15,8-4-86-15,8 3-162 16</inkml:trace>
  <inkml:trace contextRef="#ctx0" brushRef="#br0" timeOffset="-13016.29">203 4789 723 0,'0'0'60'0,"0"0"101"16,0 0-57-16,0 0-71 15,0 0-10-15,0 0 5 16,0-3-14-16,4 3-13 0,7 23 10 15,4 12-11-15,-4 17-2 16,-3 10-1-16,-4 6-24 16,-4 11-67-16,0 4-8 15,0 1 51-15,0-6-95 16,0-13-200-16</inkml:trace>
  <inkml:trace contextRef="#ctx0" brushRef="#br0" timeOffset="-11735.13">247 5366 219 0,'0'0'387'15,"0"0"-387"-15,0 0 38 16,0 0-17-16,0 0-19 16,0 0 12-16,-8 53-13 15,-6-32 15-15,-2 4-7 16,-6-3-6-16,-1 2 0 0,4-5-3 16,1-1-138-16,-2-3-425 15</inkml:trace>
  <inkml:trace contextRef="#ctx0" brushRef="#br0" timeOffset="-11422.65">289 5405 256 0,'0'0'352'16,"0"0"-246"-16,0 0 50 15,0 0-74-15,0 0-43 16,0 0-13-16,27 0-6 15,-15 0-14-15,2 0-5 16,6 0-1-16,-1 6-87 16,3 0-110-16,-4 0-248 15</inkml:trace>
  <inkml:trace contextRef="#ctx0" brushRef="#br0" timeOffset="4265.32">-1750 779 149 0,'0'0'95'16,"0"0"-14"-16,0 0 36 15,0 0-62-15,0 0-40 16,0 0 4-16,-6-21 22 15,6 21 22-15,-1 0-16 16,-7 0 27-16,-4 0-14 0,-2 0-48 16,2 7 4-1,-2 1 16-15,3 0 29 0,2 1-5 16,-2 4-21-16,1-1-18 16,2 3-3-16,7 4-13 15,-2-1 5-15,3 6-6 16,0-2 2-16,3 2-4 15,8-6 2-15,9-1-8 16,2-4-14-16,1-11-30 16,12-2-5-16,1 0-3 15,-1-18-59-15,2-4-14 16,-3-6-3-16,-7 0 46 16,-8-2 13-16,-3 5 1 15,-12 4 76-15,-4 3 3 16,0 2 71-16,-12 3 27 0,-14 3 7 15,-8 1-54-15,3 3 30 16,-3-2-34-16,11 3-11 16,7 0-27-16,6 1-12 15,6 4-7-15,4 0-40 16,0 0-81-16,0 0 2 16,0-2 48-16,14-4 1 15,6-3-65-15</inkml:trace>
  <inkml:trace contextRef="#ctx0" brushRef="#br0" timeOffset="4780.91">-1613 960 419 0,'0'0'136'0,"0"0"13"16,0 0 32-16,0 0-105 0,0 0-30 16,0 0-35-1,-11 6-9-15,11 9 9 0,0 1-11 16,0 5 0-16,4 6 0 16,7 5-2-16,5 6-19 15,-2 4 5-15,-3 6-78 16,-3 4-43-16,-8-1-151 15</inkml:trace>
  <inkml:trace contextRef="#ctx0" brushRef="#br0" timeOffset="6028.18">-1546 1136 344 0,'0'0'148'15,"0"0"-5"-15,0 0 9 16,0 0-98-16,0 0-30 16,0 0-6-16,-10 31-16 15,17-24 13-15,2 3-7 16,2-1-8-16,5 3 10 16,2-1-10-16,4 2-1 15,1-3-56-15,3-2-263 16</inkml:trace>
  <inkml:trace contextRef="#ctx0" brushRef="#br0" timeOffset="5390.24">-1658 1279 32 0,'0'0'118'0,"0"0"-63"16,0 0 39-16,0 0-24 15,0 0 7-15,0 0 18 16,12-40-43-16,-12 40 32 16,0 0 33-16,0 0-63 15,0 0-12-15,0 0 16 0,0 0-24 16,0 0 0-1,0 0-31-15,0 0 9 0,0 0-12 16,0 0 0-16,0 0-3 16,0 0-4-16,4 0-9 15,2-3-5-15,2-10-45 16,7-2-4-16,1-2-68 16,-5 4-6-16,0 3-13 15,-7 5-70-15</inkml:trace>
  <inkml:trace contextRef="#ctx0" brushRef="#br0" timeOffset="5621.96">-1658 1279 136 0,'80'-101'101'0,"-85"110"21"16,1-5 40-16,0 0-39 15,-2 0-2-15,4-1-41 0,0 0-4 16,2-3-3-16,0 0-41 16,0 0 17-16,0 0-18 15,0 0-15-15,0 0 2 16,0 0-8-16,0 0-4 15,0 0-6-15,0 0 2 16,0 0-6-16,0 0 4 0,0 3-9 0,-4 12 1 16,-5 9 6-16,-9 11-8 15,-5 1-16-15,-3 6-35 16,-4-1-51-16,-1-6-163 16</inkml:trace>
  <inkml:trace contextRef="#ctx0" brushRef="#br0" timeOffset="6793.75">-1549 1324 131 0,'0'0'16'0,"0"0"50"16,0 0-22-16,0 0 12 15,0 0 21-15,0 0 8 16,0-1 20-16,0-2-12 16,0 1-28-16,0 2 9 0,0 0 3 15,0 0-24-15,0 0 9 16,0 0-30-16,0 0 9 15,0 0-20-15,0 0-16 16,3 0 4-16,3 0-9 16,4 0 3-16,-2 9 3 15,-3 5-5-15,-1 5 2 16,-2 8 3-16,-2 0-6 16,0-1-16-16,4-2-52 15,0-8-44-15,0-8-151 16,6-7-384-16</inkml:trace>
  <inkml:trace contextRef="#ctx0" brushRef="#br0" timeOffset="7543.7">-1493 1474 148 0,'0'0'236'16,"0"0"-196"-16,0 0 84 16,0 0-57-16,0 0-6 15,0 0-5-15,31-7 6 16,-19 3-39-16,6 2-11 16,-5 0-12-16,2 2 0 15,-4 0-1-15,4 0-63 16,-1 0-79-16,-4 9-68 15</inkml:trace>
  <inkml:trace contextRef="#ctx0" brushRef="#br0" timeOffset="7262.46">-1489 1463 264 0,'0'0'209'15,"0"0"-107"-15,0 0 8 16,0 0-35-16,0 0-31 15,0 0-6-15,-18 17-21 16,14-8-9-16,-2 1 2 16,-2 0-10-16,0 3 0 0,-1 0-8 15,2 4-70-15,-4-1-68 16,7-1 2-16,0-6-147 16</inkml:trace>
  <inkml:trace contextRef="#ctx0" brushRef="#br0" timeOffset="-39500.72">-1642 2161 162 0,'0'0'317'0,"0"0"-308"16,0 0 16-16,0 0 28 15,0 0-41-15,0 0 20 16,-57-2 2-16,48 4-11 16,2 6 14-16,2 1-12 0,1 2-14 15,0 3-10-15,2 1 4 16,2 3-5-16,0 0 0 15,0-3 0-15,0-3-1 16,6-6-8-16,6 0-12 16,1-6-10-16,5 0-15 15,5-2 24-15,3-14-4 16,0-2-26-16,-6-3 5 16,-5 2-9-16,-8 1 49 15,-7 2 7-15,0-1 7 16,0-1 20-16,0-6-18 15,-7-3-1-15,-4 1 6 16,0-3-14-16,-2 8 12 16,-5 5 39-16,-2 15-22 0,-3 1 3 15,-3 17-32-15,-3 13-17 16,-2 6-16-16,3 1-48 16,4-4-145-16</inkml:trace>
  <inkml:trace contextRef="#ctx0" brushRef="#br0" timeOffset="-39003.69">-1650 2339 257 0,'0'0'95'16,"0"0"-54"-16,0 0 55 0,0 0-32 16,0 0-36-1,0 0 60-15,0-3-37 0,0 21-39 16,0 12 25-16,4 3-12 15,2 8-11-15,3 5-1 16,-2 2-13-16,4 4-2 16,-3 5-23-16,-2 4-53 15,0 0 33-15,-4-5-189 16,-2-7-150-16</inkml:trace>
  <inkml:trace contextRef="#ctx0" brushRef="#br0" timeOffset="-38534.96">-1677 2593 238 0,'0'0'185'15,"0"0"-146"-15,0 0 84 16,0 0-16-16,0 0-69 16,0 0-7-16,-11-2-8 15,2 12 3-15,-9 17-15 16,-9 10-5-16,-8 3-6 15,-9 5 0-15,-1-3-26 0,6-7-8 16,8-10-60-16,12-13-72 16,16-12-218-16</inkml:trace>
  <inkml:trace contextRef="#ctx0" brushRef="#br0" timeOffset="-38238.12">-1631 2629 149 0,'0'0'39'0,"0"0"-34"16,0 0 39-1,0 0-4-15,0 0 12 0,0 0 26 16,38-21 33-16,-34 17-28 15,-1 1 33-15,1 1-38 16,3-2-41-16,-2 4 1 16,5 0-23-16,4 0-1 15,6 0-4-15,7 9-7 16,8 4-6-16,5 1 2 16,2-1-173-16,0-1-253 15</inkml:trace>
  <inkml:trace contextRef="#ctx0" brushRef="#br0" timeOffset="-37816.28">-1540 2924 179 0,'0'0'266'0,"0"0"-257"15,0 0 117-15,0 0-40 16,0 0-13-16,0 0-7 16,-4 24-17-16,-16 6-30 15,-5 4-13-15,0-2-6 16,-1 0-15-16,0-8-129 15,4-6-174-15</inkml:trace>
  <inkml:trace contextRef="#ctx0" brushRef="#br0" timeOffset="-37535.06">-1546 2988 384 0,'0'0'39'0,"0"0"107"0,0 0-20 16,0 0-91-16,0 0 7 15,0 0-13-15,77-5-19 16,-58 10-10-16,0 3-46 16,-1-3-177-16,-2-2-319 15</inkml:trace>
  <inkml:trace contextRef="#ctx0" brushRef="#br0" timeOffset="-4218.46">-704 5487 74 0,'0'0'107'0,"0"0"-32"16,0 0-11-16,0 0-16 16,-15-98 6-16,-3 80-7 0,-5 7 9 15,-3 5-26-15,-5 6 8 16,4 0-15-16,-3 14-11 16,11 7-10-16,3 3 28 15,10 1-30-15,6 0-58 16,0-2-178-16</inkml:trace>
  <inkml:trace contextRef="#ctx0" brushRef="#br0" timeOffset="-4374.68">-912 5453 595 0,'0'0'38'0,"0"0"78"16,0 0-18-16,0 0-87 15,0 0 4-15,0 0 7 16,4-9-11-16,-4 9 19 16,0 0 2-16,0 0-12 15,0 0 5-15,0 0-10 0,0 0 7 16,0 10-22-16,0 8 5 15,0 9-3-15,-4 4 0 16,4 2 2-16,0-1-4 16,0-8-6-16,8-5-32 15,10-13-63-15,8-6-21 16,1 0-80-16,0-14-3 16,3-11-64-16</inkml:trace>
  <inkml:trace contextRef="#ctx0" brushRef="#br0" timeOffset="-3701.88">-817 5662 288 0,'0'0'146'0,"0"0"-107"15,0 0 76-15,0 0-54 16,0 0 22-16,0 0 5 16,-3 0-12-16,6 0 13 15,1 9-17-15,3 16 5 16,0 13-40-16,-2 14 29 16,1 4-48-16,0 2-9 15,1-5-6-15,4-5 0 0,-4-6-3 16,8-6-28-16,-4 2-98 15,-2-3-181-15,-5-5-421 16</inkml:trace>
  <inkml:trace contextRef="#ctx0" brushRef="#br0" timeOffset="-2843.56">-799 5849 545 0,'0'0'75'0,"0"0"130"0,0 0-104 16,0 0-74-16,0 0 24 16,0 0-18-16,39 14-13 15,-24-7-9-15,-1-3-6 16,3 2 3-16,1 0-8 16,8 1-3-16,-3 0-50 15,4 0-79-15,-7 2-167 16,-6-3-278-16</inkml:trace>
  <inkml:trace contextRef="#ctx0" brushRef="#br0" timeOffset="-3156.04">-817 5918 182 0,'0'0'340'16,"0"0"-287"-16,0 0 90 16,0 0-73-16,0 0-31 15,0 0-11-15,0-12-6 16,0 12 4-16,0 0 12 16,0 0 1-16,0 0-30 15,-7 10-7-15,-6 5 8 16,-2 6 6-16,-7 4-5 15,-4 2-8-15,3-1-3 16,3-6-22-16,5-8-110 16,7-7-238-16</inkml:trace>
  <inkml:trace contextRef="#ctx0" brushRef="#br0" timeOffset="-2062.36">-635 6180 197 0,'0'0'452'0,"0"0"-332"15,0 0 38-15,0 0-58 16,0 0-54-16,0 0-10 16,19-1 0-16,-5 1-12 15,6 0-17-15,6 0-7 16,1 0-29-16,2 0-48 15,2 0-125-15,-1 13-217 16,-3 7-10-16</inkml:trace>
  <inkml:trace contextRef="#ctx0" brushRef="#br0" timeOffset="-2390.48">-651 6184 700 0,'0'0'124'16,"0"0"41"-16,0 0-34 15,0 0-80-15,0 0-12 16,0 0-15-16,0 0-19 15,-4 0 1-15,-3 7-10 16,-5 10 4-16,0 1-17 16,-2 6-8-16,0 3-26 0,1 2-84 15,1-3-126-15,-2-7-164 16</inkml:trace>
  <inkml:trace contextRef="#ctx0" brushRef="#br0" timeOffset="-23767.27">-1309 5015 375 0,'0'0'33'15,"0"0"13"-15,0 0 67 16,0 0-20-16,0 0 7 15,0 0-27-15,51 3-30 16,-31-3-2-16,3 0-31 16,4 0-1-16,3-3-9 15,3-4-56-15,-5 6-189 16,-9 1-329-16</inkml:trace>
  <inkml:trace contextRef="#ctx0" brushRef="#br0" timeOffset="-24878.29">-1533 4607 555 0,'0'0'61'0,"0"0"62"16,0 0 26-16,0 0-101 15,0 0-14-15,0 0-10 16,0-3-10-16,-4 19 8 16,-12 8-22-16,-9 0 0 15,-3 6-19-15,-6-2-103 16,3-4-205-16</inkml:trace>
  <inkml:trace contextRef="#ctx0" brushRef="#br0" timeOffset="-24597.05">-1436 4562 203 0,'0'0'23'0,"0"0"8"15,0 0 100-15,0 0-34 16,0 0-1-16,0 0-11 16,57-15-4-16,-38 12-27 15,1 0-32-15,3 3-9 16,0 0-13-16,-1 0-3 0,4 0-27 16,-3 7-62-16,-3 2-81 15,-6 2-103-15</inkml:trace>
  <inkml:trace contextRef="#ctx0" brushRef="#br0" timeOffset="-24032.88">-1265 4991 407 0,'0'0'74'0,"0"0"126"16,0 0-61-16,0 0-63 16,0 0-15-16,0 0-25 0,0 0-9 15,-3 0 6-15,-5 0-25 16,2 16-8-16,-2 5 3 15,-4 1-1-15,0 1-2 16,-3 1 0-16,0-2-5 16,-1-4-5-16,1 0-95 15,-3-6-195-15</inkml:trace>
  <inkml:trace contextRef="#ctx0" brushRef="#br0" timeOffset="-25347.02">-1556 4332 182 0,'0'0'9'15,"0"0"38"-15,0 0 36 16,0 0-22-16,0 0 10 16,0 0 30-16,0-8 32 15,0 8 9-15,0 0-23 16,0 0-23-16,0 0-47 15,0 0 0-15,0 0-21 16,0 0-19-16,4 10 2 16,4 12-7-16,2 19-3 15,3 15 9-15,5 11-10 16,1 9-1-16,7 0 1 0,0-4-23 16,-1-3-24-16,0-7-53 15,-1-15-13-15,-2-17-173 16</inkml:trace>
  <inkml:trace contextRef="#ctx0" brushRef="#br0" timeOffset="-25893.86">-1635 4103 485 0,'0'0'60'16,"0"0"52"-16,0 0 38 15,0 0-85-15,0 0-42 16,0 0 3-16,0-48 13 15,-1 47-29-15,-5 1 41 16,0 0 0-16,-4 0-50 16,-3 5 9-16,-1 12-9 15,0 3 2-15,1-1 5 16,3 3-4-16,4-1-4 0,4 3 1 16,2-1 0-16,0-1 0 15,0 2-1-15,18-6-30 16,1-1-14-16,4-9-31 15,3-8 32-15,4 0 0 16,-2-8-21-16,2-18-6 16,0-7 29-16,-3 0-25 15,-9-3 46-15,-5 5 15 16,-7 4 5-16,-6 2 18 16,0 5 14-16,-14 4 32 15,-9 4-22-15,-4 3-8 16,-3 2-16-16,-1 3-4 0,4 4-9 15,2 0 1-15,10 0-3 16,6 13-3-16,6 1-5 16,3 4-24-16,0-3-134 15,15 0-147-15</inkml:trace>
  <inkml:trace contextRef="#ctx0" brushRef="#br0" timeOffset="42491.17">-4420 1279 331 0,'0'0'106'0,"0"0"-9"0,0 0 94 15,0 0-78-15,0 0-39 16,0 0-10-16,0 0-16 15,-58 46-4-15,28-27-15 16,4-1-11-16,-5 4-2 16,2 2-10-16,-2 3 2 15,0 1 8-15,1 1-14 16,3-1 0-16,5-7-2 16,8-3-1-16,6-6 1 15,7-7-14-15,1-5 13 16,5 0 1-16,21 0-3 15,3 0-1-15,1 0 4 16,-3-4-6-16,-8 4 6 0,5 0 0 16,-6 0-1-16,-7 12-2 15,1 8 3-15,-9 2 6 16,-3 2-2-16,0 0-4 16,-18 0 4-16,-10 2-3 15,-4-1-1-15,-3-7 4 16,-3 0 0-16,0-7-2 15,5-4-1-15,5-7 10 16,6 0-11-16,10 0-35 16,5-7-42-16,7-12-13 15,0-8-36-15,16-4-82 16,7-1-132-16</inkml:trace>
  <inkml:trace contextRef="#ctx0" brushRef="#br0" timeOffset="42850.52">-4299 1530 156 0,'0'0'192'16,"0"0"-77"-16,0 0 23 0,0 0 9 15,0 0-72-15,0 0-30 16,15-4-15-16,-15 4-14 16,3 0 10-16,-3 0 1 15,4 0 4-15,0 0 15 16,-4 0-21-16,0 0-6 15,0 11 8-15,0 4-2 16,0 5-14-16,0 1-11 16,-4 0-11-16,-7-4-58 15,-4 2-217-15,3-11-499 16</inkml:trace>
  <inkml:trace contextRef="#ctx0" brushRef="#br0" timeOffset="43194.25">-4173 1396 92 0,'0'0'370'16,"0"0"-258"-16,0 0 81 0,0 0-86 16,0 0-82-1,0 0-17-15,25-27 1 0,-9 20-9 16,-4 4-7-16,-9 3-127 16,-3 0-299-16</inkml:trace>
  <inkml:trace contextRef="#ctx0" brushRef="#br0" timeOffset="44209.8">-3803 1398 55 0,'0'0'225'16,"0"0"-65"-16,0 0-2 15,0 0-16-15,0 0-37 16,0 0-22-16,3-21 2 16,-3 21-13-16,0 0-3 0,0 0-35 15,0 0-15-15,0 0 3 16,0 0-22-16,0 0 21 16,0 0-20-16,0 0 0 15,0 0-1-15,0 0 0 16,0 0 0-16,0 3 0 15,0 1 0-15,-3-2-1 16,3-1 1-16,0 2 0 16,-1-3 7-16,-2 0-3 15,-1 0 1-15,-3 0-5 16,0 0 6-16,3 0-5 16,3 0-1-16,1 0 0 0,0 0 3 15,0 0-3-15,0 0-13 16,0 0 6-16,0 0-22 15,0 0 18-15,0 0 8 16,0 0 3-16,0 0-3 16,0 0 4-16,0 0-1 15,0 0 5-15,0 0-5 16,0 0 10-16,0 0-10 16,-3 0 2-16,3 0 18 15,0 0-17-15,0 0-2 16,0 0 7-16,0 0-8 15,0 0-1-15,0 0-3 16,19 3 4-16,6-3-3 0,6 0 3 16,0 0-2-1,-1 0-4-15,-4 0-6 0,-9 0 6 16,-7 0 2-16,-2 0 4 16,-4 0-9-16,-4 0 9 15,0 3 0-15,0 8-2 16,0 1-4-16,-16 5-2 15,-2 1 1-15,-1 2 7 16,-1-2-5-16,-2 0 5 16,3 2 0-16,0-1 4 15,1 0-3-15,1 2 1 16,-1-5-2-16,6 2 0 0,2 0-2 16,-2-4 1-1,7-3 1-15,1-4 3 0,1-6-3 16,3 1 1-16,0-2-4 15,0 0 7-15,0 0-8 16,0 0 7-16,0 0-3 16,0 1 0-16,0-1 4 15,0 0-9-15,0 0 5 16,0 5 0-16,11-4 5 16,2 2-5-16,5-3-1 15,1 0-1-15,4 0 0 16,7-4 0-16,0-7-24 15,1 2-15-15,-1 0-33 16,-3 2-58-16,-2 7-100 16,-5 0-46-16,-2 0 134 0</inkml:trace>
  <inkml:trace contextRef="#ctx0" brushRef="#br0" timeOffset="44928.51">-3352 1502 258 0,'0'0'304'0,"0"0"-195"15,0 0 85-15,0 0-70 16,0 0-81-16,0 0 6 15,0-3-31-15,0 3 0 16,0 0 8-16,0 0-22 0,0 0 0 16,10 0-4-1,6 0 2-15,3-4-4 0,3 0 2 16,1-3 0-16,0-3 5 16,1-1-5-16,-2-4-17 15,-3 2-4-15,-3-3 4 16,-5 2 14-16,0-1-8 15,-6-2 11-15,-3 4 2 16,-2 1 3-16,0 3-2 16,0 2 1-16,-11 4 0 15,-5 3 18-15,-2-2-13 16,4 2 4-16,2 0 13 0,1 0-14 16,-2 0-5-1,-2 4 0-15,-3 10-3 0,2 3 12 16,-2 2-16-16,-2 2 0 15,2 3 0-15,3 0 4 16,3 1-8-16,8-1 3 16,4-3-5-16,0-3 1 15,27-4-2-15,7-7-38 16,11-1 9-16,5-6-44 16,6 0-5-16,5 0 48 15,3 0 27-15,1 0-67 16,-5-7-37-16,-3-7-16 15,-10 1-71-15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49:32.537"/>
    </inkml:context>
    <inkml:brush xml:id="br0">
      <inkml:brushProperty name="width" value="0.06667" units="cm"/>
      <inkml:brushProperty name="height" value="0.06667" units="cm"/>
      <inkml:brushProperty name="fitToCurve" value="1"/>
    </inkml:brush>
  </inkml:definitions>
  <inkml:trace contextRef="#ctx0" brushRef="#br0">-431 3320 337 0,'0'0'131'0,"0"0"-101"0,0 0 101 16,0 0-39-16,0 0-8 16,0 0 3-16,0-7 0 15,0 7-49-15,0 0-1 16,0 0 11-16,0 0-22 15,0 0-10-15,0 0 2 16,0 0-17-16,0 0 1 16,0 0-2-16,8 2 3 15,3 21-1-15,1 19-2 16,-1 23 0-16,4 19 4 16,-4 6-4-16,1 2-35 15,3-8-85-15,-3-9-61 0,0-14-123 16</inkml:trace>
  <inkml:trace contextRef="#ctx0" brushRef="#br0" timeOffset="546.8">-329 3441 289 0,'0'0'70'0,"0"0"37"15,0 0 23-15,0 0-68 16,0 0-6-16,0 0 10 16,-89 126-36-16,69-91-14 15,0-3-4-15,2-7-8 16,0-2 4-16,5-8-8 15,1-6 1-15,2-2-5 16,-1-1 1-16,0-3-57 16,-2-3-227-16</inkml:trace>
  <inkml:trace contextRef="#ctx0" brushRef="#br0" timeOffset="843.69">-389 3574 128 0,'0'0'111'0,"0"0"-103"15,0 0 60-15,0 0 2 0,0 0 14 16,0 0-8-16,28 6-9 16,-12-6 21-16,0 0-52 15,4 0-28-15,5 0 0 16,0 3-8-16,0 6-63 16,-5 4-124-16,-5 9-123 15</inkml:trace>
  <inkml:trace contextRef="#ctx0" brushRef="#br0" timeOffset="18174.08">1236 5345 497 0,'0'0'144'0,"0"0"-38"16,0 0 58-16,0 0-82 16,0 0-56-16,0 0-8 15,-22 0 6-15,10 5-24 0,-2 11 4 16,-3 3-2 0,-1 8 0-16,3 1-2 0,3 4 0 15,2-1 3-15,9 1 3 16,1 1-6-16,0-6-5 15,0-3 1-15,7-4-53 16,13-9-24-16,5-11-4 16,8 0-50-16,4-12 14 15,7-15 5-15,-5-4 3 16,-2 0 57-16,-7-1 56 16,-11 4 2-16,-10 4 36 15,-6 1 26-15,-3 2 33 16,-8 2 6-16,-14 1 17 15,-11 4-10-15,-9 8-79 0,-2 6-13 16,-1 0-18-16,5 21-12 16,13 2-13-16,9 5-83 15,13-6-67-15,5-5-63 16</inkml:trace>
  <inkml:trace contextRef="#ctx0" brushRef="#br0" timeOffset="18720.9">1302 5584 437 0,'0'0'105'0,"0"0"81"16,0 0-54-16,0 0-66 15,0 0-43-15,0 0 19 16,-5-7-10-16,5 7-11 16,0 0 16-16,0 0 1 15,0 0-3-15,0 0 3 16,0 0-20-16,0 0-2 15,0 0-6-15,0 0-9 16,0 0 3-16,0 0-4 16,0 12 0-16,9 8 6 15,-3 12 1-15,2 8-7 16,-4 8 0-16,-4 5 0 16,0 9-3-16,0 0-46 0,0-4-1 15,0-7-116-15,0-18-259 16</inkml:trace>
  <inkml:trace contextRef="#ctx0" brushRef="#br0" timeOffset="19503.66">1251 5828 318 0,'0'0'58'0,"0"0"-24"15,0 0 64-15,0 0-30 16,0 0 1-16,0 0 23 0,46-21-2 16,-41 21-20-1,1 0-25-15,-1 0 8 0,2 0-25 16,-1 0 28-16,-1 0-10 16,3 0-16-16,6 0-2 15,3 6-21-15,5-2-3 16,5 3-4-16,3-2-51 15,-4 0-119-15,-3 3-208 16</inkml:trace>
  <inkml:trace contextRef="#ctx0" brushRef="#br0" timeOffset="19222.43">1192 5829 378 0,'0'0'154'16,"0"0"-37"-16,0 0 62 15,0 0-119-15,0 0-31 16,0 0 23-16,-23 20-12 16,11-4-7-16,1 2-2 15,-4-1-22-15,0 2-4 16,3-1-5-16,1-2-2 16,0-5-71-16,7-7-132 0,4-4-285 15</inkml:trace>
  <inkml:trace contextRef="#ctx0" brushRef="#br0" timeOffset="19956.76">1377 6069 423 0,'0'0'137'0,"0"0"-115"16,0 0 126-16,0 0-129 15,0 0-12-15,0 0 30 16,-31 23 2-16,11-3 20 16,-4 1-9-16,1 5-43 15,-1-1 7-15,2-2-14 16,9-4-5-16,6-6-44 16,7-13-223-16</inkml:trace>
  <inkml:trace contextRef="#ctx0" brushRef="#br0" timeOffset="20222.36">1377 6099 166 0,'0'0'353'16,"0"0"-311"-16,0 0 150 15,0 0-107-15,0 0-58 0,0 0 20 16,18 8-33-16,-11-2-14 16,3 5-21-16,1-1-74 15,3-3-102-15,2-2-137 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1:43.741"/>
    </inkml:context>
    <inkml:brush xml:id="br0">
      <inkml:brushProperty name="width" value="0.06667" units="cm"/>
      <inkml:brushProperty name="height" value="0.06667" units="cm"/>
      <inkml:brushProperty name="fitToCurve" value="1"/>
    </inkml:brush>
  </inkml:definitions>
  <inkml:trace contextRef="#ctx0" brushRef="#br0">-1384-239 101 0,'0'0'184'16,"0"0"-148"-16,0 0 38 16,0 0 19-16,0 0-36 15,0 0-2-15,0 0 27 16,-15 0-17-16,13-3-10 16,2 3 16-16,0 0-16 15,-2 0-14-15,2-1-4 16,0 1-12-16,0 0 4 0,-2 0-7 15,0 0-18-15,-3 0 8 16,-7 0-12-16,-3 0 0 16,-4 1 0-16,0 8 0 15,0-3-1-15,-3 3 1 16,2 5 0-16,2-1 0 16,3-1-4-16,5 5 4 15,2-4-4-15,6 2 1 16,2 0 2-16,0 0-5 15,0-2-12-15,12 2 14 16,9 0-15-16,3-2-2 16,5-2-5-16,0-3-33 15,1-1-15-15,1-4-55 0,-1 0-82 16,-1-3 5-16,-5 0-53 16</inkml:trace>
  <inkml:trace contextRef="#ctx0" brushRef="#br0" timeOffset="203.11">-1287-53 45 0,'0'0'111'15,"0"0"-47"-15,0 0-23 16,45-117 4-16,-26 73-15 16,5-2-7-16,-2 3 24 15,-7 6 0-15,-4 10-5 16,-8 9 28-16,-3 8-39 16,0 9 21-16,-10 1 17 15,-21 0-29-15,-9 10-30 0,-3 4-1 16,2 0-9-1,8-4 0-15,8 1-20 0,7-4-55 16,6 0-44-16,6 1-186 16</inkml:trace>
  <inkml:trace contextRef="#ctx0" brushRef="#br0" timeOffset="796.81">-1279-78 489 0,'0'0'18'0,"0"0"0"15,0 0 63-15,0 0-22 16,0 0-1-16,0 0-28 15,27 65 20-15,-27-22 12 16,0 13-15-16,-16 11 3 16,-6 5-5-16,2 1-25 15,-2 0-9-15,4-6-10 0,6 0 5 16,3-4-3 0,5-2-4-16,4-8 1 0,0-7-28 15,0-10-99-15,4-12-58 16,8-12-158-16</inkml:trace>
  <inkml:trace contextRef="#ctx0" brushRef="#br0" timeOffset="1203.04">-1340 222 468 0,'0'0'190'16,"0"0"-170"-16,0 0 99 15,0 0-73-15,0 0-25 16,0 0-21-16,-80 88-1 15,54-69-25-15,-4-1-102 16,1-6-148-16</inkml:trace>
  <inkml:trace contextRef="#ctx0" brushRef="#br0" timeOffset="1453.02">-1295 235 324 0,'0'0'150'0,"0"0"-90"16,0 0 54-16,0 0-86 15,0 0-8-15,0 0-12 16,74 40-2-16,-37-28 4 15,5 3-10-15,-1 9 0 16,-2 0-69-16,-10 2-332 16</inkml:trace>
  <inkml:trace contextRef="#ctx0" brushRef="#br0" timeOffset="2062.35">-1278 728 116 0,'-28'48'109'0,"33"-51"-29"15,-3 3 9-15,2 0 14 16,-3 0-25-16,-1 0-18 16,3 0 0-16,-2 9-17 15,7 1 8-15,2 1-46 16,10-1-4-16,6 5-1 0,7 0-67 15,6 0-117-15,2 1-259 16</inkml:trace>
  <inkml:trace contextRef="#ctx0" brushRef="#br0" timeOffset="1921.74">-1278 728 424 0,'0'0'117'0,"0"0"-70"16,0 0 76-16,0 0-67 15,0 0-32-15,0 0-16 16,-96 59-2-16,77-38-6 16,4 0 2-16,-4-2 4 15,7-6-6-15,1-1-6 16,3-6-1-16,5-3-52 0,3-3-48 16,0 0-29-16,0 0-9 15,1 0 34-15,17-13-5 16,1-6-10-16</inkml:trace>
  <inkml:trace contextRef="#ctx0" brushRef="#br0" timeOffset="8439.32">-1499 1714 238 0,'0'0'91'15,"0"0"13"-15,0 0-25 16,0 0-37-16,0 0 39 16,0 0 7-16,34-65-17 15,-34 61 26-15,0 3 1 16,0 1-8-16,0 0-30 0,0 0-30 15,0 0-12 1,0-2-16-16,0 2-2 0,-8 0 0 16,-11 0 0-16,-3 8 0 15,-4 12 0-15,0 7 3 16,5 3-10-16,-1 4 7 16,7 0 0-16,7-4-8 15,4-3 6-15,4-10-41 16,4-4-18-16,19-11-52 15,12-2 26-15,7-5-98 16,1-17-25-16,0-4 48 16,-4-3 85-16,-6 1 64 15,-9 2 13-15,-10 3 6 16,-10-1 46-16,-4 3 79 16,0 0-32-16,-18-3 35 0,-7 2-33 15,-5 1-36-15,-4 5-3 16,0 8-51-16,4 7-6 15,7 1-5-15,9 1-16 16,10 14-83-16,3 3-229 16</inkml:trace>
  <inkml:trace contextRef="#ctx0" brushRef="#br0" timeOffset="9017.4">-1442 1942 176 0,'0'0'373'16,"0"0"-284"-16,0 0 74 15,0 0-84-15,0 0-48 16,0 0 20-16,-4-29-21 16,4 29 4-16,0 0 1 15,0 14 0-15,1 14 34 16,6 10 8-16,-1 5-47 0,2 11-7 15,0 4-16 1,3 5 1-16,1 2 5 0,0-3-9 16,-2-5 2-16,-2-11-6 15,-1-8 3-15,-3-10-6 16,-2-10 3-16,-2-5-6 16,0-2-54-16,0-1-54 15,-2-4-130-15,-13-6-275 16</inkml:trace>
  <inkml:trace contextRef="#ctx0" brushRef="#br0" timeOffset="9736.1">-1233 2217 194 0,'0'0'323'0,"0"0"-137"15,0 0 4-15,0 0-59 16,0 0-60-16,0 0-29 0,-5 9-5 16,5-4-34-16,0 2 0 15,13-3-6-15,11 2-50 16,5-2-119-16,-3-3-170 16</inkml:trace>
  <inkml:trace contextRef="#ctx0" brushRef="#br0" timeOffset="9423.64">-1439 2315 456 0,'0'0'89'0,"0"0"75"0,0 0-45 15,0 0-78-15,0 0 27 16,0 0 9-16,-15 2-40 16,0 13-18-16,-12 9-15 15,-6-2-1-15,-1 2-3 16,3-3 0-16,6-6-10 15,12-6-79-15,11-9-260 16</inkml:trace>
  <inkml:trace contextRef="#ctx0" brushRef="#br0" timeOffset="10314.18">-1283 2580 326 0,'0'0'174'16,"0"0"-106"-16,0 0 98 0,0 0-101 16,0 0-13-1,0 0-26-15,-56 72-21 0,51-51-1 16,-1-5-2-16,2 0-2 15,0-5-26-15,-1-6-183 16,1-4-250-16</inkml:trace>
  <inkml:trace contextRef="#ctx0" brushRef="#br0" timeOffset="10517.29">-1295 2602 699 0,'0'0'15'0,"0"0"63"0,0 0-7 16,0 0-60-16,127-4-9 16,-87 0-4-16,-5 1-78 15,-10 3-187-15</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2:06.087"/>
    </inkml:context>
    <inkml:brush xml:id="br0">
      <inkml:brushProperty name="width" value="0.06667" units="cm"/>
      <inkml:brushProperty name="height" value="0.06667" units="cm"/>
      <inkml:brushProperty name="fitToCurve" value="1"/>
    </inkml:brush>
  </inkml:definitions>
  <inkml:trace contextRef="#ctx0" brushRef="#br0">3449-801 23 0,'0'0'161'15,"0"0"-5"-15,0 0 10 16,0 0 21-16,0 0 3 15,0 0-62-15,16-37-25 16,-16 34-21-16,0-1-40 16,0 3-1-16,0 1-11 15,0 0-26-15,0 0 12 16,0 0-15-16,0 0-1 0,6 3 0 16,2 14 0-16,4 8 5 15,1 8-5-15,4 9 0 16,-2 5 2-16,1 9-2 15,3 2 0-15,0 3 0 16,1-4 1-16,-2-3-6 16,-4-12-57-16,-1-7-47 15,-5-13-131-15,-2-9-214 16</inkml:trace>
  <inkml:trace contextRef="#ctx0" brushRef="#br0" timeOffset="468.71">3555-887 485 0,'0'0'86'0,"0"0"30"15,0 0 23-15,0 0-21 0,0 0-33 16,0 0-31 0,-49-50-8-16,49 47-18 0,0 3-6 15,0 0-2-15,0 0-20 16,0 0 0-16,22 0 3 15,5 0-3-15,12 0 2 16,2 0-2-16,5 0 0 16,0 4 4-16,-5 1-4 15,-6 4 0-15,-5 4-4 16,-8 5 3-16,-10 6 0 16,-6 0-4-16,-6 5 5 15,-4 6-8-15,-24 0-1 16,-14 2-39-16,-5-4-30 15,-9-3-11-15,2-9-37 0,5-13-166 16,11-8-138-16</inkml:trace>
  <inkml:trace contextRef="#ctx0" brushRef="#br0" timeOffset="829.74">3987-1042 471 0,'0'0'83'0,"0"0"-47"15,0 0 105-15,0 0-62 16,0 0-35-16,0 0 13 15,89-45 12-15,-78 39 1 16,-2 2 9-16,-7 4-22 16,0 0-5-16,0 0 12 15,-2 0-28-15,2 0-18 16,2 4-7-16,1 21-9 16,-1 6 13-16,3 8-15 0,-4 4 2 15,1-1-6-15,1-3-1 16,2-3-58-16,1-5-74 15,-4-10-167-15,-1-9-547 16</inkml:trace>
  <inkml:trace contextRef="#ctx0" brushRef="#br0" timeOffset="1345.31">4328-899 644 0,'0'0'69'0,"0"0"87"16,0 0-7-16,0 0-78 15,0 0-24-15,0 0-19 16,81 0-11-16,-49 0-13 15,3 0 8-15,0 0-12 16,-4-5-9-16,-7-3-26 16,-7 4-29-16,-6 0 9 15,-8-4 27-15,-1 2 28 16,-2-6 7-16,0 0-3 0,0-5 11 16,0 0 53-16,0-4-29 15,-9 6-9 1,1 3 0-16,2 3-9 0,0 6 20 15,0 0-29-15,1 3-4 16,-8 0-1-16,-3 21-7 16,-3 9 0-16,-4 4-1 15,1 2 1-15,5-1-3 16,4-2 3-16,8-2-6 16,5-6 1-16,0 1 2 15,10-7-7-15,17-5-4 16,7-7-13-16,9-6-34 15,7-1-37-15,5 0-57 16,2-15-126-16,-3-4-312 16</inkml:trace>
  <inkml:trace contextRef="#ctx0" brushRef="#br0" timeOffset="-1968.64">1892-898 572 0,'0'0'85'16,"0"0"9"-16,0 0 34 15,0 0-44-15,0 0-52 16,0 0 2-16,0 0-16 16,-2 0-14-16,-15 0 3 15,-6 7-7-15,-10 11 0 16,0 2 5-16,-3 5-3 0,-1-1 7 16,1 1-6-16,-1-1 8 15,3-1 25-15,-1-2-27 16,2 0 5-16,2-2-3 15,1 2-5-15,3 3-1 16,2 0-5-16,10-3 5 16,3 0-9-16,8-6 4 15,4-5-9-15,0 0-1 16,0-5-11-16,7-2 11 16,4 0 8-16,6-3 2 15,5 0 0-15,0 0 4 16,-1-3-4-16,1-4 5 15,1 2-4-15,5-2 3 0,3 2-4 16,4 0 1 0,0 2-1-16,-1 3 0 0,-5 0-6 15,-3 3 5-15,-5 10-4 16,-7 6 5-16,-2-1-6 16,-8 2 6-16,-4-4-2 15,0-1 2-15,0 0 0 16,-4-2 5-16,-12-4-5 15,-6 3 0-15,-5-2 0 16,-4-2 3-16,-6 1 10 16,-1-1-13-16,1-4 0 15,5 0-1-15,2-4 4 0,8 0-6 16,8 0-15 0,6 0-116-16,8-10-143 0,0-2-364 15</inkml:trace>
  <inkml:trace contextRef="#ctx0" brushRef="#br0" timeOffset="-1249.94">2354-677 514 0,'0'0'66'15,"0"0"79"-15,0 0 8 16,0 0-47-16,0 0-24 16,0 0-3-16,2-21-25 15,-2 12-23-15,0 3 1 16,0-4-28-16,0 3 15 0,0 3-19 16,-9-3 1-16,-2 1 4 15,0 4-5-15,-2 2-1 16,-5 0 1-16,0 0-7 15,1 2 3-15,-4 15 2 16,6 2-10-16,2 6 9 16,2 0-17-16,10-3 7 15,1-2-4-15,0-6-15 16,9-5 20-16,13-7-23 16,5-2 1-16,4 0 17 15,2-13-56-15,-5-3 17 16,-3 0 42-16,-6 2 14 15,-10 2 0-15,-1 2 0 0,-6-1 0 16,-2 2 21 0,0-1 5-16,0 2 17 0,-7 4-5 15,-1 1-11-15,1 1 13 16,6 2-24-16,1 0-15 16,0 0 12-16,0 0-12 15,0 13 1-15,0 8 5 16,8 2-7-16,1 1 8 15,2-3-8-15,2-3 0 16,-4-6-5-16,3 1 5 16,-2-3-43-16,-2-3-100 15,-3-1-267-15</inkml:trace>
  <inkml:trace contextRef="#ctx0" brushRef="#br0" timeOffset="-421.87">2654-723 564 0,'0'0'116'0,"0"0"43"16,0 0 32-16,0 0-123 16,0 0-28-16,0 0 8 15,0-1-19-15,3 1-3 16,4 0-2-16,-1 0-11 15,4 1 17-15,-2 13-29 16,-3 7 2-16,1 4 5 16,-4 3-8-16,0 0 2 15,-1-2-2-15,2-2-13 16,3-8-10-16,-2-6-34 0,4-7-3 16,1-3 0-16,5 0 21 15,2-15 13-15,2-9 2 16,-1-3 20-16,5-2-3 15,-3-1 7-15,0 4 0 16,1 2 5-16,-6 4-4 16,0 5 5-16,-5 2-6 15,-1 8 3-15,-2 3 17 16,0 2-20-16,0 0 7 16,-3 9 17-16,0 6-5 15,-3-1 1-15,0 1-1 16,2 0-10-16,0-7 6 15,2 3-10-15,0-5 1 0,0 1 5 16,1-3-9-16,-1 0 2 16,0-1-4-16,4-3 3 15,2 0-10-15,5 0 6 16,4 0-65-16,0-6-53 16,-1-6-18-16,-3-2 22 15,1 1 75-15,-7-2 40 16,4 0 6-16,-5 3 42 15,-1 2 28-15,-1 1 1 16,0 6 9-16,-5 3-14 16,2 0-31-16,-2 0-29 15,3 0 23-15,3 7-17 0,-4 8-5 16,4 3 10 0,-2 0-23-16,1 3 4 0,4 2-4 15,0-2 5-15,1-2-11 16,1-4 3-16,-2-6-87 15,-6 0-154-15,-4-1-377 16</inkml:trace>
  <inkml:trace contextRef="#ctx0" brushRef="#br0" timeOffset="2204.62">5538-1148 153 0,'0'0'173'0,"0"0"2"16,0 0 42-16,0 0-70 15,0 0-21-15,0 0 12 16,0-10-66-16,0 8-14 16,0 1-11-16,0 1-33 15,0 0 2-15,0 0-7 0,0 0-9 16,0 0 14-16,0 0-12 15,0 0-2-15,-2 0 9 16,-22 3-7-16,-11 12-2 16,-6 1 0-16,-1 4 4 15,9 1-6-15,6 0 2 16,7 2-2-16,9-2-2 16,7-2 3-16,4-3-2 15,0 0-7-15,22-3-14 16,5-2 21-16,4-2-21 15,2-3-8-15,-2-3 6 16,-5 3 15-16,-7 1 11 16,-4 2 0-16,-6 3 1 0,-5 5-10 15,-4 4 9-15,0 3 0 16,-9 4-3-16,-17 0 0 16,-8-3-7-16,-5 0-49 15,-2-10-11-15,-2 0 17 16,3-8-1-16,6-7 1 15,4 0-57-15,14-1-230 16</inkml:trace>
  <inkml:trace contextRef="#ctx0" brushRef="#br0" timeOffset="2563.99">5738-1019 388 0,'0'0'116'16,"0"0"-47"-16,0 0 95 15,0 0-78-15,0 0-31 16,0 0 38-16,9-12 5 15,-5 12-32-15,2 0-14 16,-1 0-9-16,2 0-15 0,-1 0 3 16,-1 0-25-1,-1 2-5-15,0 14 13 0,-4 6-13 16,0 2 0-16,0 2-1 16,0-7-7-16,0-5-40 15,0-5-86-15,3-8-166 16,2-1-379-16</inkml:trace>
  <inkml:trace contextRef="#ctx0" brushRef="#br0" timeOffset="2782.7">5761-1267 881 0,'0'0'5'16,"0"0"72"-16,0 0 47 15,0 0-124-15,0 0 1 16,0 0-5-16,136-32-12 16,-98 22-182-16,-8 2-220 15</inkml:trace>
  <inkml:trace contextRef="#ctx0" brushRef="#br0" timeOffset="3642.02">6080-1134 353 0,'0'0'76'0,"0"0"76"15,0 0-3-15,0 0-68 16,0 0-13-16,0 0-2 15,0-9-26-15,0 9-9 16,0 0-17-16,0 0 10 0,0 0-21 16,0 0 9-1,0 0 2-15,0 0-13 0,0 0 10 16,0 0-3-16,0 0-8 16,4 0 16-16,19 0-16 15,11 0 0-15,7-5 2 16,2-3-2-16,-6 3-7 15,-3-1 6-15,-9 6 1 16,-8 0-13-16,-4 0 14 16,-5 0-1-16,-3 0 3 15,-2 3 1-15,-3 8-4 16,0 2 3-16,0-1-1 0,-3 5 11 16,-13 1-11-1,-3 1-1-15,-3 3 12 0,-1 1-12 16,0 2 0-16,1-1-1 15,0 1 0-15,2-3 4 16,4-2-4-16,1-1-1 16,5-3-3-16,2-2-2 15,3-6-5-15,5-2-9 16,0-2 2-16,0-4 10 16,0 0 1-16,0 0 7 15,9 0 5-15,13 0-3 16,5-7 4-16,2-2-4 15,-2 4 2-15,-3 1 0 16,1 1-4-16,-2 0 0 16,0 0 1-16,3-4-1 0,1-1-4 15,-1-5-76-15,-1 1-99 16,-5-1-107-16,-7 2-211 16</inkml:trace>
  <inkml:trace contextRef="#ctx0" brushRef="#br0" timeOffset="4266.96">6731-1107 508 0,'0'0'169'0,"0"0"28"15,0 0-35-15,0 0-97 16,0 0-14-16,0 0-42 0,11 10-1 16,-3-4 2-1,4-4-9-15,2 0 7 0,-1-1-8 16,8-1 4-16,-1 0-1 16,6 0 0-16,0 0-3 15,1-7 1-15,-1-3 2 16,-2-5-6-16,1-1 2 15,-5-2-3-15,-1 0-4 16,-8-2 8-16,-4 4 0 16,-7-1 3-16,0 3 0 15,0 3 0-15,-15 5-3 16,-3 6 0-16,-1 0 2 0,0 0-1 16,-3 4 0-1,-2 9 2-15,5 1-1 0,-3 1-1 16,-1 5-1-16,1 1 0 15,1 6-4-15,3 2 4 16,8 0 0-16,10 2-2 16,0 1-8-16,10-5-50 15,21-3-109-15,17-2-68 16,13-9-93-16,4-5 258 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1:51.259"/>
    </inkml:context>
    <inkml:brush xml:id="br0">
      <inkml:brushProperty name="width" value="0.06667" units="cm"/>
      <inkml:brushProperty name="height" value="0.06667" units="cm"/>
      <inkml:brushProperty name="fitToCurve" value="1"/>
    </inkml:brush>
  </inkml:definitions>
  <inkml:trace contextRef="#ctx0" brushRef="#br0">-236 2414 384 0,'0'0'257'0,"0"0"-255"0,0 0 26 16,0 0 0-16,0 0-27 15,0 0 2-15,57 30 3 16,-40-27-6-16,-1 0 0 16,3-2-23-16,-1 4-151 15,-5 0-272-15</inkml:trace>
  <inkml:trace contextRef="#ctx0" brushRef="#br0" timeOffset="-4421.57">146 47 118 0,'0'0'240'15,"0"0"-106"-15,0 0 19 16,0 0-18-16,0 0-43 0,0 0 29 15,3-28-50-15,-3 26-6 16,0 0-14-16,0 2-21 16,0 0-3-16,-8 0-26 15,-6 0 5-15,-2 8-5 16,-2 9-1-16,-1 3 0 16,0 4-4-16,1 3 4 15,2 9-5-15,4 0-2 16,5 1-35-16,7-6 11 15,0-2-28-15,6-10 12 16,23-12 4-16,11-7-43 16,10-2 15-16,5-22-51 31,0-6 0-31,-5-3 48 0,-5-3 18 16,-9 2 39-16,-15 2 17 15,-11 4 6-15,-10 6 23 16,0 1 49-16,-23 0-13 15,-10 9-15-15,-2 3-15 16,-7 9-29-16,5 0-6 16,6 4 0-16,9 13-62 15,12 0-33-15,8 3-184 16</inkml:trace>
  <inkml:trace contextRef="#ctx0" brushRef="#br0" timeOffset="-3905.98">331 323 463 0,'0'0'35'0,"0"0"105"16,0 0-13-16,0 0-65 15,0 0 2-15,0 0 6 16,-8 0-30-16,8 0-10 0,0 0-27 16,0 11 4-16,0 12 3 15,-2 12 2-15,-2 10 17 16,-1 3-15-16,-3 6 4 15,-2 5-3-15,2 1-11 16,-3 0-4-16,6-2 2 16,1-5-2-16,1-7-31 15,0-3-74-15,-1-13-63 16,-5-9-182-16</inkml:trace>
  <inkml:trace contextRef="#ctx0" brushRef="#br0" timeOffset="-3343.52">274 629 436 0,'0'0'61'0,"0"0"48"15,0 0 18-15,0 0-107 16,0 0 3-16,0 0-8 15,-44 40 1-15,21-21-5 16,2-3-10-16,-1-2 0 16,4-4-1-16,7-4-13 15,6-2-47-15,2-4-60 16,3 0-42-16,0 0 17 16,8-2 48-16,11-12-21 15,6-4 50-15,2 0 38 16,-3-1 23-16,2 3 7 15,-7 5 13-15,-4 2 55 16,-5 8 15-16,-5 1-3 0,-1 0 5 16,0 0-33-16,0 0-12 15,2 5 18-15,-1 4-30 16,2 1 18-16,1 1 8 16,-1 0-17-16,5 1-18 15,3-1-18-15,4 2-2 16,-1-1-34-16,-3 0-119 15,-6-2-186-15</inkml:trace>
  <inkml:trace contextRef="#ctx0" brushRef="#br0" timeOffset="-2765.44">229 969 209 0,'46'4'141'0,"-43"-4"-57"0,-2 0 38 15,6 0-35-15,-1 0-30 16,2 0-11-16,1 10-20 16,3-3-18-16,6 3 12 15,5 1-20-15,7 2 8 16,3 1-8-16,5 0-44 16,-2 0-71-16,-4-2-241 15</inkml:trace>
  <inkml:trace contextRef="#ctx0" brushRef="#br0" timeOffset="-2937.3">229 969 715 0,'0'0'23'15,"0"0"97"-15,0 0-66 16,0 0-47-16,0 0-2 16,0 0 0-16,-22 31 2 15,14-14-7-15,0-4 0 16,1 2-1-16,-1-5 1 15,4-3-4-15,4-3-31 16,0-4-40-16,0 0-64 16,7 0-59-16,5-4-95 15</inkml:trace>
  <inkml:trace contextRef="#ctx0" brushRef="#br0" timeOffset="-1952.99">-463 1541 237 0,'0'0'210'16,"0"0"-98"-16,0 0 16 16,0 0-31-16,0 0-56 15,0 0 20-15,51-60 6 16,-49 56-35-16,-2 0-19 15,0 2 19-15,0 2-5 16,-12 0 6-16,-9 0-31 16,-4 3-2-16,-1 10 12 15,3 2-10-15,3 3 5 16,5 2-7-16,3 1 3 16,4 0-2-16,8 0-1 0,0 0 0 15,0-3-5-15,12-2 5 16,16-8-3-16,10-8-9 15,10 0-21-15,2-10-30 16,3-15-38-16,-4-6 35 16,-6-2-21-16,-11-1 22 15,-15 0 23-15,-7 3 42 16,-10 4 0-16,0 1 24 16,-10-3 32-16,-17 6-9 15,-4 3-7-15,-7 9-26 16,5 11 7-16,2 0-21 15,9 17-4-15,6 14-33 16,6 0-176-16</inkml:trace>
  <inkml:trace contextRef="#ctx0" brushRef="#br0" timeOffset="-1484.28">-282 1682 18 0,'0'0'414'0,"0"0"-344"15,0 0 90-15,0 0-20 16,0 0-62-16,0 0 33 16,27-17-32-16,-25 17-35 15,-2 0-9-15,2 0-18 16,-2 0-7-16,2 0 7 0,-1 9-7 15,-1 14 12-15,0 8 20 16,0 8-14 0,0 4 2-16,-9 11-19 0,2 6-9 15,-4 9 3-15,4 8-5 16,0 2-8-16,3-2-28 16,4-10-7-16,0-15-21 15,0-12-59-15,0-9-20 16,11-9-67-16,-8-13-207 15</inkml:trace>
  <inkml:trace contextRef="#ctx0" brushRef="#br0" timeOffset="-718.7">-219 2024 193 0,'0'0'345'0,"0"0"-343"0,0 0 44 15,0 0-8-15,0 0-29 16,0 0 1-16,61 12 2 16,-46-6-7-16,-2 1-5 15,4 0 4-15,-2 1-9 16,5-2-5-16,0-1-46 15,5-3-44-15,-5 2-199 16</inkml:trace>
  <inkml:trace contextRef="#ctx0" brushRef="#br0" timeOffset="-968.69">-253 2045 314 0,'0'0'64'0,"0"0"-3"16,0 0 12-16,0 0-25 15,0 0-23-15,0 0 54 16,20-23-6-16,-20 23 1 16,0 0-6-16,0 0 24 15,0 0-27-15,0 0-9 16,-7 2-26-16,-8 10-8 0,-6 8-9 16,-9 1-13-16,-3 1-2 15,-1 0-13-15,3-8-61 16,5-4-67-1,11-7-162-15,11-3-211 0</inkml:trace>
  <inkml:trace contextRef="#ctx0" brushRef="#br0" timeOffset="-234.34">-237 2408 305 0,'0'0'119'16,"0"0"39"-16,0 0 59 15,0 0-145-15,0 0-53 16,0 0-3-16,-75 48-14 0,54-33 1 16,-1 0-6-16,3 3-24 15,-3 1-60-15,3-1-118 16,4-3-173-16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1:55.821"/>
    </inkml:context>
    <inkml:brush xml:id="br0">
      <inkml:brushProperty name="width" value="0.06667" units="cm"/>
      <inkml:brushProperty name="height" value="0.06667" units="cm"/>
      <inkml:brushProperty name="fitToCurve" value="1"/>
    </inkml:brush>
  </inkml:definitions>
  <inkml:trace contextRef="#ctx0" brushRef="#br0">793 1701 93 0,'0'0'112'16,"0"0"-37"-16,0 0 67 16,0 0-77-16,0 0-23 15,0 0-24-15,0-11-9 16,0 9 8-16,0 0 30 15,0 0 6-15,-2 0-8 16,0 0-11-16,0 2 14 16,2-3-5-16,-2 2-7 15,2-4-16-15,-2 3 18 16,-2-2-5-16,3 0-9 0,-2 2 1 16,3 1-5-1,0 1 5-15,0-2-15 0,0 2 2 16,-1-3 11-16,-2 0-15 15,-2 2 11-15,-1-2 16 16,-2 3-11-16,-4 0 0 16,-2 0-3-16,-1 4-11 15,-2 15 6-15,0 3-14 16,5 3-2-16,5-2 0 16,7-2-2-16,0-3-3 15,0-5-1-15,4-3-28 16,14-7 16-16,7-3-20 0,6 0-9 15,4-5-16 1,3-12-14-16,-3-1 17 0,-2 0 13 16,-7 0-4-16,-9 1 39 15,-7 1 5-15,-7-3 7 16,-3-2 17-16,0-5 28 16,-3-2 19-16,-15 1-28 15,-3-3-1-15,-4 5 14 16,-5 5-14-16,-1 8-11 15,5 6-1-15,7 6-22 16,7 0-2-16,4 12-22 16,6 15-137-16,2 3-214 15</inkml:trace>
  <inkml:trace contextRef="#ctx0" brushRef="#br0" timeOffset="593.69">872 1794 180 0,'0'0'78'15,"0"0"21"-15,0 0-11 16,0 0-4-16,0 0 10 0,0 0 6 16,-14 0-5-1,14 0-30-15,0 0 10 0,0 0-8 16,0 0-28-16,0 0-4 15,0 0 8-15,0 7-12 16,0 17 26-16,0 8 2 16,4 11-28-16,-3 12 7 15,2 8-24-15,0 4-2 16,1 2-12-16,3-3 5 16,-3-2-5-16,0-10 0 15,-1-9-29-15,1-12-26 16,1-11-70-16,2-10-76 15,-3-12-83-15,-4 0-306 16</inkml:trace>
  <inkml:trace contextRef="#ctx0" brushRef="#br0" timeOffset="1360.76">789 2112 53 0,'0'0'146'16,"0"0"-73"-16,0 0 51 15,0 0-35-15,0 0-22 16,0 0-20-16,49-1 13 16,-32 1-32-16,1 0 7 15,-2 0-2-15,2 0-6 16,-3 0-6-16,1 5 0 0,2 2-19 15,-3 3 0-15,4 1-2 16,-3-1-129-16,0 1-207 16</inkml:trace>
  <inkml:trace contextRef="#ctx0" brushRef="#br0" timeOffset="1048.28">881 2095 380 0,'0'0'270'15,"0"0"-141"-15,0 0 14 0,0 0-42 16,0 0-50-16,0 0 8 15,4-7-38-15,-4 7-3 16,0 0 2-16,-5 0-14 16,-21 10-6-16,-12 13 3 15,-3 4-2-15,0 0-2 16,5-6-10-16,2 0-44 16,7-7-79-16,5-7-301 15</inkml:trace>
  <inkml:trace contextRef="#ctx0" brushRef="#br0" timeOffset="1907.6">900 2444 368 0,'0'0'98'16,"0"0"37"-16,0 0 5 16,0 0-77-16,0 0 6 15,0 0 4-15,25-11-29 16,-25 11 5-16,0 2-28 15,-9 13-13-15,-12 6 4 16,-6 1-11-16,-3 5-1 16,3 1 0-16,1-3-6 0,8-3-16 15,9-6-92 1,6-8-203-16</inkml:trace>
  <inkml:trace contextRef="#ctx0" brushRef="#br0" timeOffset="2251.33">969 2451 505 0,'0'0'116'16,"0"0"52"-16,0 0-33 16,0 0-50-16,0 0-25 15,0 0-15-15,30-10-27 16,-23 10-4-16,1 9 7 15,6 2-21-15,4 0 0 16,3-1-1-16,1 1-110 16,-4-2-339-16</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4:59.419"/>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FF0000"/>
      <inkml:brushProperty name="fitToCurve" value="1"/>
    </inkml:brush>
    <inkml:context xml:id="ctx1">
      <inkml:inkSource xml:id="inkSrc48">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1" timeString="2022-02-08T09:57:55.401"/>
    </inkml:context>
  </inkml:definitions>
  <inkml:trace contextRef="#ctx0" brushRef="#br0">-166-662 193 0,'0'0'67'0,"0"0"-22"16,0 0 0-16,0 0 9 15,0 0 3-15,0 0-10 0,0 0-4 16,0 0-6-16,3-1 20 16,-3 1-26-16,0 0 10 15,0 0 29-15,0 0 5 16,0 0 9-16,0 0-18 16,0 0-10-16,0-1-15 15,0 1-32-15,0 0-3 16,0-3 4-16,0 3-5 15,0 0 7-15,0 0-2 16,0 0-2-16,0 0 17 0,0 0-14 16,0-1-5-1,0 1 7-15,-7 0-9 0,-12 0-2 16,-8 0-2-16,-7 4 0 16,-4 17-3-16,-6 6 3 15,-2 1 0-15,2 1 0 16,0-1 2-16,-2 0-1 15,8 0-1-15,6-1 0 16,5 2-5-16,7 1 5 16,8-2-6-16,6 0 6 15,6-1 0-15,0 0-5 16,6 1-6-16,23-4-32 16,11-3-6-16,12-8-14 15,6-5-14-15,4-8 4 16,3 0 3-16,3-13-55 0,-4-9-53 15,-3-2-75-15</inkml:trace>
  <inkml:trace contextRef="#ctx0" brushRef="#br0" timeOffset="3110.7">-198-603 75 0,'0'0'232'0,"0"0"-193"16,0 0 10-16,0 0-11 15,0 0-38-15,116-13 7 16,-110 13-4-16,-3 0 0 16,-3 0 1-16,0 0-2 15,0 0-2-15,0 0 24 16,-12 0-16-16,-1 0-8 16,4 0 0-16,2 0 2 15,5 0 7-15,2 0 9 16,0 0 9-16,0 0 19 0,0 0-11 15,0 0 11 1,0 0-9-16,0 0-12 0,2 0 2 16,9 0 0-16,-5 0-19 15,4 0 4-15,-5 0-12 16,-1 0 1-16,-4 0 12 16,0 0-5-16,0 0 9 15,0 0 24-15,0 0 11 16,0 0 10-16,0 0-26 15,0 0-16-15,0 0-8 16,0 0-4-16,0 0 0 16,0 0-6-16,0 0 0 15,0 0 7-15,0 0-7 16,0 0-2-16,0-3 5 0,0 0-4 16,0 3 9-16,0 0-7 15,-4 0-3-15,-17 0 3 16,-5 3-3-16,-4 18-1 15,-8 10-5-15,0 5 4 16,1 3-2-16,5-3 1 16,5 1-4-16,13-3 2 15,8-1-16-15,6-7-6 16,7-6 19-16,31-8-3 16,15-10-8-16,16-2-13 15,12-4-33-15,9-20 17 16,1-4-65-16,-8 2-166 15</inkml:trace>
  <inkml:trace contextRef="#ctx0" brushRef="#br0" timeOffset="8924.24">-73-613 19 0,'0'0'88'0,"0"0"-52"16,0 0 18-16,0 0-16 15,0 0-24-15,0 0 16 16,-43 6 28-16,43-4 41 0,0 0-14 16,0-2-7-1,0 0 1-15,0 0 15 0,0 0-12 16,0 4-31-16,0 0-18 16,0 3-1-16,-3-4-17 15,2 2-5-15,-2-3-8 16,3-2 2-16,0 0 6 15,0 0-7-15,0 0 0 16,0 0 1-16,0 0 1 16,0 0-4-16,0 0 0 15,0 0 2-15,0 0 0 16,-9 3 0-16,-4-3-3 16,-5 4 3-16,-4 0-1 15,0 2-4-15,-3 3 0 16,3 0 2-16,1 1-1 0,1 4 2 15,5-2-1-15,3 3 0 16,3 1-7-16,8-1 7 16,-2 2-3-16,3-1 4 15,0-1-5-15,0-1-1 16,4 3 5-16,5 0 1 16,0 4 3-16,0-1-5 15,4-2 1-15,6-1-8 16,0-6-5-16,6-3-27 15,2-6-22-15,-2-2 14 16,0 0-1-16,-2 0 5 16,-1-6-53-16,-1-5-64 0,-8-2-56 15,0 5-49-15</inkml:trace>
  <inkml:trace contextRef="#ctx0" brushRef="#br0" timeOffset="94586.12">-28-531 409 0,'0'0'36'16,"0"0"-2"-16,0 0 62 0,0 0-26 15,0 0-36-15,0 0 1 16,0 0-2-16,0 0-3 16,0 3 6-16,0-3-14 15,0 1 12-15,0-1 3 16,0 0-16-16,3 0-2 16,-3 0-5-16,0 0-9 15,0 0 4-15,0 0-5 16,0 0-4-16,0 0 12 15,0 0 12-15,0 0 20 0,-4 0-27 16,-9 0-12-16,-4 0 14 16,3 0-18-16,-2 0 3 15,-2 0 0-15,5 0-1 16,-1 0-6-16,-2 0-3 16,4 0-6-16,-2 0 12 15,1 0-15-15,-4 12 15 16,1 7 5-16,-1-2 2 15,-3 5-6-15,3-2 3 16,-4 4-1-16,5 4 0 16,6-1-3-16,-2 1 0 15,3 2-1-15,2 0 1 16,1-1-2-16,1 2 2 16,3-3 0-16,2-1-2 15,0 1 2-15,0-1 0 0,0-3 0 16,13-3-3-16,7-3 3 15,7-2-1-15,2-2-6 16,7-4 7-16,5-4 0 16,6-3 0-16,3-2 1 15,9-1-1-15,2 0-18 16,3 0-78-16,-3-16-29 16,-2-2-148-16,-16-4-166 15</inkml:trace>
  <inkml:trace contextRef="#ctx0" brushRef="#br0" timeOffset="103621.43">80-609 231 0,'0'0'170'0,"0"0"-119"16,0 0 25-16,0 0-4 15,0 0-21-15,0 0 2 16,0 0-1-16,-28 0-5 0,25 0-5 15,1 0 4-15,-1 0 2 16,-1 0-13-16,-5 0-7 16,-3 4-5-16,-2 6-21 15,-4 5 12-15,-1 1 10 16,1-2-8-16,1 3 15 16,2-3-18-16,-1 1-12 15,0-2 18-15,-2 3-17 16,-1 7 0-16,-2 1 3 15,4 4-4-15,-1 1 1 16,2 5-2-16,4 5 1 16,3 4-6-16,8-1 5 15,1-4-6-15,0-6 1 16,8-4-20-16,22-9-6 0,7-9-17 16,13-7-31-16,6-3 26 15,5-4-10-15,4-16-37 16,0-4-26-16,-2 0-29 15,-7-4-98-15</inkml:trace>
  <inkml:trace contextRef="#ctx0" brushRef="#br0" timeOffset="115903.49">-192-679 257 0,'0'0'86'0,"0"0"-28"16,0 0 21-16,0 0-8 16,0 0-26-16,0 0 22 15,0 0-10-15,3-2 2 16,-3 2-19-16,0 0-14 16,-8 0 7-16,-2 0 0 0,1 0-3 15,-1 2 2-15,1 2-29 16,0 3 7-16,0-1-7 15,-1 5-2-15,-3 1 5 16,-3 4-6-16,-2 2 1 16,-3 4 4-16,-1 9-4 15,0 5-1-15,-4 8 10 16,-2 4-8-16,6-4 3 16,4-1-5-16,5-8 0 15,10-5-3-15,3-4-10 16,0-6 0-16,23-7-53 15,17-13 4-15,13 0-22 16,12-5 3-16,7-18-32 0,1-4-4 16,1-1-88-1</inkml:trace>
  <inkml:trace contextRef="#ctx0" brushRef="#br0" timeOffset="116528.43">203-691 334 0,'0'0'34'0,"0"0"44"16,0 0-3-16,0 0-34 15,0 0 9-15,0 0-13 16,-34 99-7-16,23-71 1 16,-3 1-9-16,1 3-5 0,0 3-7 15,1-4-7-15,3 0 2 16,8-5 2-16,1-7-7 16,0-4-7-16,10-6-29 15,18-9-25-15,7 0 3 16,8-6 1-16,0-12 39 15,1-6 3-15,0-4 13 16,-7-7-82-16,-6 0 31 16,-14-1 53-16,-5 0 11 15,-11 0 11-15,-1 0 64 16,0 1-3-16,0 6-18 16,-20 5 21-16,-7 6-18 0,-8 8-30 15,-3 7-33-15,0 3-4 16,1 0 25-16,4 0-26 15,10 13-11-15,7-3-56 16,13-1-51-16,3-4-71 16,12-5-83-16</inkml:trace>
  <inkml:trace contextRef="#ctx0" brushRef="#br0" timeOffset="120090.7">-253-751 390 0,'0'0'110'16,"0"0"-10"-16,0 0 26 15,0 0-66-15,0 0-39 0,0 0 15 16,0 0 6-16,3-6 3 16,-3 6-2-16,0 0-24 15,0 0 0-15,0 0-19 16,0 0-2-16,0 0 2 15,0 0 0-15,0 0-1 16,0 0 1-16,0 0 1 16,0 0 3-16,0 0-4 15,0 0-16-15,0 0 4 16,0 0 9-16,0 0 3 16,0 0 0-16,0 0 0 15,0 0 0-15,0 0 0 0,0 0 0 16,0 0 8-16,0 0-7 15,0 0 3-15,0 0-1 16,0 0 2-16,0 0-1 16,0 0-4-16,0 0 0 15,0 0 6-15,0 0-6 16,0 0 2-16,0 0-2 16,0 0 5-16,0 0-2 15,0 0-3-15,0 0 0 16,0 0-6-16,0 0-2 15,0 0-3-15,0 0-1 16,0 0 0-16,0 0 12 16,0 0-1-16,0 0 2 0,0 0 6 15,0 0-6-15,0 0-1 16,0 0 0-16,0 0-19 16,0 0-64-16,0 0-121 15,0 0-196-15</inkml:trace>
  <inkml:trace contextRef="#ctx0" brushRef="#br0" timeOffset="123732.62">-51-344 279 0,'0'0'116'15,"0"0"-70"-15,0 0 35 16,0 0-25-16,0 0-4 15,0 0 20-15,17-30-26 16,-17 28-12-16,0 2 2 16,0-2-9-16,-8 2 17 15,-9 0-35-15,-2 0-4 16,-4 0 37-16,1 0-21 0,0 13-16 16,0 4-5-16,0 5 5 15,-1 6 2-15,0 5-4 16,-1 6-3-16,2 5 12 15,2 3-9-15,7-3-2 16,5-4-1-16,8-4 0 16,0-4-6-16,16-8-4 15,18-10 5-15,15-14-31 16,11 0-32-16,16-22 52 16,4-17-15-16,2-3-51 15,-1-5-56-15,-7 3-58 16,-14 9-164-16</inkml:trace>
  <inkml:trace contextRef="#ctx0" brushRef="#br1" timeOffset="137597.93">-295-524 558 0,'0'0'171'0,"0"0"-104"16,0 0 39-16,0 0-16 16,0 0-70-16,0 0-18 15,-6 0 5-15,6 0 1 16,0 0-5-16,0 0-3 0,0 0 2 16,-3 0-2-16,-3-3 2 15,-1 2 0-15,1-2 12 16,-2 3-10-16,2 0 9 15,-1 0-2-15,0 0-3 16,-4 0 3-16,-2 0-4 16,-4 0-7-16,-4 3 32 15,-4 10-24-15,-2 10 2 16,-8 2-1-16,-5 9-6 16,-1 3 8-16,-3 3-11 15,6 3 1-15,9-6-4 16,6-5 3-16,13-6-4 15,10-6 3-15,0 0-2 0,13-3-3 16,30-6-6-16,22 0 0 16,8-6 10-16,11-2-17 15,3-3-12-15,-6 0-16 16,1 0-49-16,-4-6-16 16,-4-8-46-16,-11 4-51 15,-16 0-178-15</inkml:trace>
  <inkml:trace contextRef="#ctx0" brushRef="#br1" timeOffset="161274.96">-197-519 413 0,'0'0'146'16,"0"0"-65"-16,0 0 15 15,0 0-28-15,0 0-37 0,0 0-22 16,0 0 5-16,0 0 2 16,0 0 8-16,0 0 8 15,0 0 3-15,0 0-7 16,0 0-10-16,0 0-16 15,0 0 9-15,0 0-8 16,0 0-3-16,0 0 5 16,0 0-4-16,0-4 5 15,0-4-6-15,0 4 4 16,0 2-2-16,0 2 0 16,-4 0-2-16,-1 0 18 15,4 0-2-15,-6 0-3 0,2-3-8 16,1 3 0-16,-5 0 3 15,-4 0 2-15,-1 0 7 16,-3 0-17-16,-2 0 16 16,0 3-15-16,-8 10 16 15,-1-2-15-15,-3 6 11 16,0 0-13-16,-3 6 2 16,1 0 6-16,0-3-7 15,1 1 6-15,10-3-5 16,7 0 0-16,-1 8-3 15,3 4 1-15,0 5 0 16,1 0-1-16,3 2 1 16,9-2-4-16,0-4 1 15,0-4-5-15,21-6 7 16,5-4-10-16,9-3-8 0,4-5 13 16,3-4-19-16,2 2-16 15,-1-3-6-15,0 2-19 16,-5 0 9-16,-1-2 9 15,-1-4-57-15,0 0-74 16,-1-3-72-16</inkml:trace>
  <inkml:trace contextRef="#ctx0" brushRef="#br1" timeOffset="163621.18">-76-389 287 0,'0'0'132'0,"0"0"-12"15,0 0 50-15,0 0-71 16,0 0-47-16,0 0-11 15,9-10 9-15,-9 10 7 16,0-1-15-16,0-1-9 0,0 0 11 16,0-3-16-16,0 5-9 15,0-4-9-15,0 1-7 16,0 0 2-16,-5 3-5 16,-4 0-1-16,-2 0-2 15,-4 0-3-15,-3 0-2 16,-4 6 5-16,-7 15 6 15,-5 6-1-15,-1 10 4 16,-1 2-2-16,7 2 1 16,8-6-5-16,11-4-2 15,6 0-1-15,4-3-1 16,6-8-2-16,24-6-13 0,16-11-21 16,11-3 39-16,15 0-28 15,3-10-32-15,2-9-20 16,-2 3-16-16,-6-3-98 15,-4 4-108-15</inkml:trace>
  <inkml:trace contextRef="#ctx0" brushRef="#br0" timeOffset="122623.32">-619-392 680 0,'0'0'202'16,"0"0"-102"-16,0 0-31 16,0 0-59-16,0 0-5 15,0 0-5-15,46-79-65 16,-29 58-10-16,-3 0-50 15,-3 6-172-15</inkml:trace>
  <inkml:trace contextRef="#ctx0" brushRef="#br0" timeOffset="122810.81">-619-392 680 0,'54'-55'122'0,"-54"46"-45"16,0-2-11-16,2-1-18 16,2 6-44-16,4 2 0 15,-7 4-8-15,2 0-38 16,-3 0-151-16,0 0-137 0</inkml:trace>
  <inkml:trace contextRef="#ctx0" brushRef="#br0" timeOffset="593.71">440-644 408 0,'0'0'145'0,"0"0"-56"16,0 0 30-16,0 0-57 15,0 0-16-15,0 0-23 16,-72 80 16-16,72-80-2 16,0 0-12-16,0 0 11 0,0 0-29 15,-3 1 2-15,1 3 0 16,0 4-4-1,-4 6 5-15,-3-1-4 0,-7 4-4 16,1 5 16-16,-4 2-16 16,4 0-2-16,3 4 0 15,4-4-1-15,8-6-1 16,0 3-13-16,0-6-27 16,26-8 38-16,15-7-16 15,8 0-7-15,7-13 9 16,-1-15-12-16,-2 4 10 15,-11-3 2-15,-16 6 9 16,-11-3 1-16,-12 5 8 16,-3-1 0-16,0-3 13 15,-16 2-2-15,-17 1-2 0,-5 4-9 16,-5 1-8-16,-1 7 3 16,2 6-59-16,0 2-106 15,10 0-99-15</inkml:trace>
  <inkml:trace contextRef="#ctx0" brushRef="#br1" timeOffset="164247.14">505-374 374 0,'0'0'198'15,"0"0"-99"-15,0 0 35 16,0 0-33-16,0 0-38 15,0 0-20-15,0 0 17 16,-71 71-27-16,70-71-12 16,-2 0 9-16,3 0-11 15,0 0 4-15,-2 0 10 0,-2 0-12 16,-1 0 7-16,-3 0-24 16,0 0 6-16,-1-4-2 15,-1-2-8-15,-2 2-1 16,-1 4 0-16,0 0-1 15,0 0 2-15,-4 0-10 16,4 14 10-16,0 10-5 16,0 4 3-16,8 1-21 15,5 0 0-15,0 3-6 16,0-6-24-16,22-8-28 16,9-7-42-16,7-11 28 15,7 0 34-15,2-1-1 16,0-22 19-16,-3-2 8 15,-3-3 12-15,-9-2-1 16,-8 2-23-16,-14 1 47 0,-10 1 7 16,0 3 7-16,-20 3 29 15,-17 3 5-15,-6 3-19 16,3 8-15-16,4 4-2 16,9 2 15-16,14 0-18 15,6 0-9-15,7 0-47 16,0 0-90-16,14 0-38 15,13 0-171-15</inkml:trace>
  <inkml:trace contextRef="#ctx0" brushRef="#br0" timeOffset="10783.49">468-555 26 0,'0'0'461'16,"0"0"-380"-16,0 0 2 15,0 0-53-15,0 0-13 16,0 0-16-16,-5-8 0 15,5 7 1-15,-1-2 0 16,1-1 4-16,0 1 0 16,0-1 35-16,0 2 13 15,0-1-45-15,0 1-9 16,0 2 8-16,0 0-6 16,0 0 1-16,0 0-3 15,0 0 2-15,0 0 2 16,0 0-4-16,-3 0 0 0,-6 5 7 15,-4 1 0-15,-5 7-4 16,-2 1 1-16,1 2 0 16,2 0-3-16,4-4-1 15,6 0-2-15,2-1 1 16,4-3-1-16,1 3 2 16,0-5-1-16,0 2 2 15,0-1-5-15,0 1 4 16,4 1 0-16,1 5 0 15,-5 0 0-15,1 3 0 16,-1 0 0-16,3-2 2 16,2-2-4-16,3-6 2 0,6-1-4 15,6-4-1-15,2-1 2 16,5-1 2-16,-1 0-1 16,-1 0 2-16,-3 0-2 15,-4 0 2-15,0 0 0 16,-2 0-1-16,0-7 4 15,-1-6-6-15,-2 0 3 16,0-8-10-16,2 3 9 16,-5-2-9-16,-1-1 0 15,0 4 7-15,-2 3-6 16,-5-1 9-16,1 2-1 16,-2 3 4-16,-1 5 2 15,0 0 1-15,0-1 6 0,0 2 12 16,0 3-12-1,-4-2 2-15,-5 2 12 0,3-2-19 16,-1-1 18-16,1-2-18 16,1-1-3-16,-2-1 8 15,3-1-11-15,-4 3-1 16,4-1 0-16,-2 2-1 16,-3-1 0-16,-3 0-4 15,2-1 2-15,-3 2-3 16,-3 3 1-16,-1 2-5 15,4 0-20-15,3 0-9 16,1 3-45-16,-1 11-132 0,4-1-192 16</inkml:trace>
  <inkml:trace contextRef="#ctx0" brushRef="#br0" timeOffset="4423.11">533-515 437 0,'0'0'134'16,"0"0"-34"-16,0 0-24 16,0 0-45-16,0 0-9 15,0 0-10-15,-9 16-5 0,9-16 24 16,0 3-2-16,0-3 7 15,0 1-9-15,0 2 3 16,-2-3 7-16,2 7 1 16,-7-1-15-16,-2 8 16 15,-7 8-5-15,-3 1-27 16,1 1-1-16,-1 1-6 16,9 2 0-16,2-3-6 15,8-2-18-15,0-3-14 16,0-5-23-16,28-4-26 15,9-9 18-15,10-1-3 16,8 0 28-16,0-16-88 0,3-6 26 16,-5-3 49-16,-11 1 57 15,-11 4 1-15,-12-1 30 16,-14 1-3-16,-5-1 33 16,0 1 6-16,-19 2-41 15,-12-4-1-15,-9 6-11 16,-7 6-10-16,0 0 1 15,4 6-1-15,8 3-2 16,10-2 0-16,10 3 1 16,7 0-6-16,8 0-6 15,0-4-49-15,19-2-66 16,19-9-96-16</inkml:trace>
  <inkml:trace contextRef="#ctx0" brushRef="#br0" timeOffset="124951.28">609-285 266 0,'0'0'103'0,"0"0"-14"0,0 0 27 16,0 0-19-16,0 0-14 16,0 0 6-16,0-13-6 15,-3 13-43-15,3 0-20 16,0-2 12-16,0 2-11 16,0 0 7-16,-1 0 3 15,-2 0-14-15,1 0 8 16,-2 0-21-16,-1 0 8 15,1 0 3-15,0 0-14 16,-5 2 17-16,-6 14-18 16,0 5 1-16,-5 9-4 15,5-1 3-15,0 2 0 0,9-6 1 16,6-1-1 0,0-2-1-16,2-5 1 0,21-6-8 15,4-6 7-15,7-5-25 16,-2 0 22-16,5-5 1 15,-5-14-11-15,1-1-7 16,-7 7 0-16,-11 0 1 16,-3 4 18-16,-11 8-13 15,-1-2-5-15,0 2 20 16,0 1-2-16,0 0-8 16,0-3 4-16,0 2 3 15,-4-3-2-15,-1-4-26 16,1-3 3-16,2 0 22 15,-1-6 2-15,3 0 4 0,0-6-1 16,0 4 1-16,0-1 15 16,0 5-14-16,0 9 2 15,0 3-2-15,0 3-1 16,0 0-29-16,-13 2-189 16,-10 20-121-16</inkml:trace>
  <inkml:trace contextRef="#ctx0" brushRef="#br1" timeOffset="164652.37">744-461 704 0,'0'0'51'16,"0"0"11"-16,0 0-2 15,0 0-41-15,0 0-14 16,0 0-5-16,72-82 9 16,-67 81-8-16,-4-2-1 15,-1 0 27-15,0 3-9 16,0 0 3-16,0 0-6 15,0 0-12-15,0 0 8 0,5 0-11 16,1 0 2-16,-2 0 16 16,0 0-10-16,1 0 18 15,-1 0 4-15,-2 23 0 16,2 5-3-16,-1 15-5 16,-3 0-21-16,0 5 18 15,2 4-19-15,-2-4 0 16,0 4-1-16,0-4-7 15,0-7-32-15,3-12-44 16,-2-9-43-16,6-12-27 16,7-8-241-16</inkml:trace>
  <inkml:trace contextRef="#ctx0" brushRef="#br0" timeOffset="1156.13">968-715 273 0,'0'0'205'15,"0"0"-57"-15,0 0 9 16,0 0-48-16,0 0-45 16,0 0-9-16,0 0-30 15,0 0-16-15,0 8 0 16,0 4-9-16,0 8 0 16,7 4 5-16,-2 5-3 15,-1 6 4-15,-4 2-2 16,0 6-1-16,0 3-4 15,0 2 1-15,0-2 0 0,0 1-6 16,0-6-91-16,0-10-82 16,0-6-304-16</inkml:trace>
  <inkml:trace contextRef="#ctx0" brushRef="#br0" timeOffset="5094.92">1174-678 156 0,'0'0'146'16,"0"0"-2"-16,0 0 5 15,0 0-24-15,0 0-34 16,0 0-10-16,-19 0 7 16,19 0-14-16,0 0-45 15,0 0-11-15,0 0-18 16,0 0 0-16,0 0-1 15,0 3 3-15,10 10-2 16,0 10 4-16,-1 5-2 0,-4 5 12 16,-5 10-3-16,0 0-8 15,0 1 3-15,-9 0-4 16,-5-5-2-16,6-2-7 16,5-7-44-16,1-8-85 15,2-11-204-15</inkml:trace>
  <inkml:trace contextRef="#ctx0" brushRef="#br1" timeOffset="165105.44">1261-537 145 0,'0'0'322'0,"0"0"-206"15,0 0 52-15,0 0-56 16,0 0-49-16,0 0-1 16,-8-7-18-16,8 7-10 15,0 0 5-15,0 0-23 16,0 0-2-16,0 7 2 15,-1 11 0-15,1 5 9 16,-3 1-21-16,3 0-4 16,0 4 14-16,0 0-14 15,0 3 3-15,0 0 1 16,0 1-4-16,0 1 0 0,0 5 0 16,0-5-9-16,0 6 6 15,0-7-73-15,3-8-76 16,1-7-72-16,-2-7-180 15</inkml:trace>
  <inkml:trace contextRef="#ctx0" brushRef="#br0" timeOffset="1843.62">1349-683 214 0,'0'0'143'16,"0"0"12"-16,0 0 5 15,0 0-29-15,0 0 0 16,0 0-38-16,0-7-54 15,0 7-15-15,0 12 8 16,0 4-24-16,0 9-4 16,0 5 4-16,0 3-5 15,0 4-3-15,0 0 0 16,0-2 0-16,0 3 0 16,0 0 0-16,0 1-44 15,0-2-146-15,-13 2-271 16</inkml:trace>
  <inkml:trace contextRef="#ctx0" brushRef="#br0" timeOffset="5579.28">1568-668 294 0,'0'0'260'0,"0"0"-103"16,0 0 6-16,0 0-60 16,0 0-75-16,0 0-21 15,-4 9 17-15,-1 6-19 16,4-2 0-16,-2-1-1 15,-2 2-3-15,5 3 1 16,-3 0-2-16,3 3 0 16,-1 4 3-16,1 4-2 15,0 0-1-15,0 6 0 0,0 1-13 16,0-1-81 0,-3 3-53-16,-1-4-138 0,-5-3 4 15</inkml:trace>
  <inkml:trace contextRef="#ctx0" brushRef="#br1" timeOffset="166105.37">1572-302 296 0,'0'0'76'15,"0"0"37"-15,0 0 15 16,0 0-38-16,0 0-37 16,0 0-10-16,31-1-8 15,-19 1 3-15,1 0-10 16,5 0-8-16,2 0-5 15,1 0-6-15,-2 0-5 16,-3-4-4-16,-7-2 0 0,-3 1-6 16,-3 5 10-16,-3 0-6 15,0 0 2-15,0 0-28 16,0 0 12-16,-4 0 16 16,-1 0 6-16,1 0 7 15,-1 1-7-15,5-1 9 16,-3 0 8-16,3 0-10 15,0 0-13-15,0 0-9 16,14 0 9-16,9 0-7 16,1-7 6-16,5-6-49 15,-2 0 18-15,-5 2 10 16,-6 1 13-16,-4 5 9 0,-8-1 0 16,-2 3 8-16,-2-4-4 15,0 3 5-15,0-2 12 16,0-1 15-16,-5-3-9 15,-8-1-4-15,-3 1-6 16,1 3 13-16,2 2-3 16,-2 2 2-16,5 3-18 15,-2 0-3-15,-1 0 0 16,4 0 1-16,0 0-9 16,3 0 9-16,2 3-9 15,-2 5 0-15,2-1 0 16,-2 7 0-16,-2 5-1 15,-2 3 0-15,1 4 2 0,-4 4-2 16,1 2 1-16,5 1-3 16,5-3 2-16,2-2-25 15,0-3-6-15,14-2-29 16,21-7 26-16,8-7-36 16,8-6-61-16,6-3-17 15,4 0 20-15,-3 0-28 16,-2 0-167-16</inkml:trace>
  <inkml:trace contextRef="#ctx0" brushRef="#br0" timeOffset="6266.74">1849-547 448 0,'0'0'179'16,"0"0"-133"-16,0 0 50 0,0 0-57 16,0 0-36-16,0 0-1 15,26 7 12-15,-11-4-13 16,0-3 5-16,1 0-2 15,-1 0-4-15,1 0 7 16,1 0-7-16,6 0 0 16,2 0 2-16,1-13-1 15,3 0-1-15,-4-7 0 16,-3 1-19-16,-8 5-10 16,-8-3-6-16,-6 7 15 15,0 2 19-15,0 4-12 16,-18 4 4-16,-4 0 9 15,3 0 0-15,-2 0 9 0,4 11-1 16,0-2 5 0,4 3 9-16,4 0-13 0,-2 0-4 15,0 0 7-15,2 4-8 16,1 0 11-16,-1 2-15 16,-2 4 0-16,6 2 2 15,-3 2 0-15,7 2-2 16,1 0-2-16,0-4 0 15,0-4 0-15,22-3-99 16,12-10-111-16,8-3 59 16</inkml:trace>
  <inkml:trace contextRef="#ctx0" brushRef="#br1" timeOffset="166714.71">2396-524 372 0,'0'0'102'0,"0"0"18"15,0 0 51-15,0 0-111 16,0 0 13-16,0 0-4 16,1-3 4-16,-1 3-35 15,0 0-21-15,-10 8 13 16,-8 7-8-16,-2 0-14 0,-1 3 14 16,2 1-16-16,2 0 1 15,3 1-3-15,3 1 0 16,3-3-3-16,8-2-1 15,0-1-2-15,0 6-7 16,21-2 11-16,5 1-4 16,5-2 1-16,3-7-9 15,-5 2 5-15,1-9-40 16,-7 2-17-16,1-5-24 16,-5-1-40-16,-1 0-99 15,-1 0 19-15,2-1-216 16</inkml:trace>
  <inkml:trace contextRef="#ctx0" brushRef="#br1" timeOffset="167246.91">2802-561 56 0,'0'0'163'15,"0"0"12"-15,0 0-7 16,0 0-28-16,0 0-23 16,0 0 9-16,12-7-47 15,-12 7-20-15,0 0 4 0,0 0-25 16,1 0 1-1,2 0-9-15,1 0-26 16,2 9 11-16,2 10-11 0,-2 5-4 16,-2 3 16-16,0 6-14 15,-1 10 3-15,-3 2-5 16,0 3 0-16,0-4 3 16,0-5-3-16,0-4-41 15,0-8-21-15,9-13-101 16,4-11-180-16</inkml:trace>
  <inkml:trace contextRef="#ctx0" brushRef="#br1" timeOffset="167560.16">2849-427 407 0,'0'0'302'0,"0"0"-199"0,0 0 64 16,0 0-85-16,0 0-55 15,0 0-9-15,-35 47-8 16,35-39-8-16,10-4-2 16,21-4-12-16,16 0 1 15,13 0-145-15,8-14-121 16,-3-3-243-16</inkml:trace>
  <inkml:trace contextRef="#ctx0" brushRef="#br1" timeOffset="168372.6">3795-348 63 0,'0'0'99'0,"0"0"-72"15,0 0-10-15,0 0-1 16,0 0 12-16,0 0 49 16,-2-23 12-16,2 23 17 15,0 0-15-15,-3 0-20 16,3 0-31-16,0 0-23 16,0 0 20-16,0 0-24 0,0 0-5 15,0 0 12-15,0 0-2 16,0 0 9-16,0 3 14 15,0-2 9-15,0-1 12 16,0 0-23-16,0 0 4 16,0 0 8-16,0 0-21 15,0 0-1-15,0 0-3 16,0 0-15-16,0 0 4 16,0 0-15-16,0 0-3 15,-9 0-17-15,-2 0-44 16,-4 11-102-16,-3 8-110 15,-2 1-245-15</inkml:trace>
  <inkml:trace contextRef="#ctx0" brushRef="#br0" timeOffset="-117621.8">169 0 16 0,'0'0'128'0,"0"0"0"0,0 0-10 16,0 0-72-16,0 0-9 16,0 0 17-16,0 0-8 15,0 0 14-15,-10 0-22 16,10 0-13-16,0 0 7 15,0 0-22-15,0 0-2 16,0 0-1-16,0 0-6 16,0 0 5-16,0 0-5 15,0 0 0-15,0 0 9 16,0 0-10-16,0 0 0 0,0 0 14 16,0 0-7-1,0 0 23-15,0 0 2 0,0 0-7 16,0 0 6-16,0 0-23 15,0 0-1-15,0 0-1 16,0 0 0-16,0 0-4 16,0 0 5-16,0 0 4 15,0 0 15-15,0 0-4 16,0 0 4-16,0 0 6 16,0 0-12-16,-2 0 5 15,1 0-1-15,-3 0-14 16,-4 0 3-16,0 3-11 15,-5 7-2-15,-2 9 0 16,-2 2 2-16,2 10-2 16,-4 1 0-16,1 2 0 0,3-1-4 15,1-2 3-15,9-1 0 16,2-9-3-16,3 0-3 16,0 0-2-16,4-7-23 15,18-6-11-15,7-3-4 16,6-5-51-16,9 0-37 15,-1 0-136-15,2 0-173 16</inkml:trace>
  <inkml:trace contextRef="#ctx0" brushRef="#br0" timeOffset="-116996.82">569 53 448 0,'0'0'37'16,"0"0"19"-16,0 0 3 16,0 0-47-16,0 0 0 15,0 0-1-15,-3 0 11 0,-2 0 20 16,-5 0-8-16,1 6-6 15,-5 7-13-15,-2 6-8 16,1 1 13-16,3 0-19 16,2-1 4-16,3-2-3 15,6 3 0-15,-2-1-4 16,2 4 4-16,1-4-3 16,0 1 1-16,0-5-9 15,9-6-70-15,13-5-38 16,4-4-44-16,1 0 21 15,-4-14-46-15,-1-6 66 16</inkml:trace>
  <inkml:trace contextRef="#ctx0" brushRef="#br0" timeOffset="-116840.6">637 129 28 0,'0'0'69'0,"0"0"-36"0,0-97-14 16,0 73 39-16,-10 11-18 15,-3 8-20-15,-9 5 5 16,-1 0-9-16,-3 15-11 15,3 3 1-15,3 1 0 16,10-3-6-16,6-4-17 16,4-2-42-16</inkml:trace>
  <inkml:trace contextRef="#ctx0" brushRef="#br0" timeOffset="15751.89">-170-265 352 0,'0'0'93'16,"0"0"-54"-16,0 0 15 15,0 0-30-15,0 0-15 16,0 0 12-16,0 0-5 15,-37 0 35-15,37 0 13 0,0 0-4 16,0 0 3 0,-3 0-2-16,-3 0-15 0,-4 0-23 15,-3 0-23-15,-1 0 0 16,-5 0 0-16,-9 4-3 16,-4 11 2-16,-6 1 1 15,-2 4 0-15,2 5-4 16,1 1 4-16,0-1 0 15,3 3 5-15,5 3-5 16,5-1 0-16,8 2-3 16,12-1 6-16,4 6-10 15,0-3-7-15,25-2-9 16,16-5-27-16,9-7-24 16,6-9 34-16,1-6-9 15,2-5 0-15,-5 0 22 0,2 0-18 16,-4-5 9-16,-2-10-39 15,-6-1-82-15,-10 3-59 16</inkml:trace>
  <inkml:trace contextRef="#ctx0" brushRef="#br0" timeOffset="18721.43">-147-137 101 0,'0'0'233'0,"0"0"-174"15,0 0 33-15,0 0-23 16,0 0-42-16,0 0-21 16,2-30-5-16,-2 23 7 15,0 2 16-15,0-1-1 16,-6 2-15-16,-6-1 57 16,0 4-12-16,-1-2-25 15,3 3 5-15,-2 0-18 16,-1 0 9-16,-3 0-5 15,-2 9-19-15,0 6 0 16,-2 1 3-16,-2 1-2 16,-2-3 3-16,-1 2-1 0,3 0-3 15,-3-3 0-15,3 6 0 16,1 3 0-16,2 4-1 16,3 2 1-16,3-1 0 15,5-3-5-15,8-5 3 16,0-1 2-16,0 2-8 15,18-4-4-15,7 2 12 16,4-1 7-16,7-3-6 16,4 0-1-16,7-7-3 15,3-4-8-15,1-3-16 16,2 0-77-16,-2 0 29 16,-6-7-25-16,-10-3-31 15,-12 1-231-15</inkml:trace>
  <inkml:trace contextRef="#ctx0" brushRef="#br0" timeOffset="19845.36">509-159 336 0,'0'0'42'0,"0"0"4"16,0 0 30-16,0 0-45 15,0 0 4-15,0 0 15 16,22-11-1-16,-22 11 19 16,0 0 9-16,0 0-28 15,0 0-20-15,0 0-9 16,0 0 44-16,0 0-44 16,0 0-10-16,0-1 0 15,0-2-7-15,0 2 0 0,0-2 2 16,-3 3-5-16,-1 0 7 15,-5 0-7-15,-1 0-4 16,-7 0-5-16,-5 0 9 16,-3 17 6-16,-1 5-5 15,-1 6 2-15,0 1-6 16,4 5 4-16,6-7-1 16,8-1 1-16,9-6-1 15,0-5-8-15,3-3-16 16,20-7 8-16,7-3 15 15,4-2 2-15,1 0 1 16,3 0 3-16,2 0-4 0,0-4 2 16,2-6-3-16,-1 1 1 15,-8 2-7-15,-4-1-36 16,-7 0-2-16,-5 0 27 16,-9 0 1-16,-6-2 16 15,-2 0 3-15,0-2-1 16,-5-1 16-16,-12-4-7 15,-7 0 1-15,-1 0 5 16,3-1-14-16,4 0 1 16,4-1 1-16,5 6-4 15,0 2 0-15,5 4-1 16,2-1-15-16,-1 7 3 16,3 1-30-16,0 0-53 15,0 0-56-15,0 0-29 16,0 0-242-16</inkml:trace>
  <inkml:trace contextRef="#ctx0" brushRef="#br0" timeOffset="17376.78">449-141 213 0,'0'0'76'15,"0"0"-23"-15,0 0 15 16,0 0-46-16,0 0-21 16,0 0 18-16,19-24 3 0,-19 22 9 15,0-2 23-15,0 0 10 16,0 1-6-16,0 2-40 16,0-2-8-16,0 3 4 15,0 0-14-15,0 0 0 16,0 0 6-16,0 0-5 15,0 0-1-15,0 0-14 16,0 0-10-16,0 0 2 16,0 0-50-16,0 7-5 15,0-2 16-15,0 0-29 16,0-5 76-16,0 0 14 16,3 0 9-16,-2 0 7 15,2 0 12-15,3 0 19 0,-1 0-2 16,6 0-12-16,1 0-6 15,1-5-10-15,-2 1-15 16,-4 3 4-16,-3 1-4 16,-4-3-2-16,0 3 7 15,0 0 1-15,0 0 8 16,0 0-16-16,0 0 25 16,0 0 13-16,-4 0-34 15,1 0 1-15,2 0-5 16,1 0-41-16,0 0-111 15,-3 0-85-15</inkml:trace>
  <inkml:trace contextRef="#ctx0" brushRef="#br0" timeOffset="32818.18">-198-250 321 0,'0'0'120'15,"0"0"-64"-15,0 0 42 16,0 0-24-16,0 0-36 15,0 0-6-15,0 0-7 16,0 0 10-16,-16 0-24 16,16 0 5-16,0 0 11 15,0 0-19-15,0-1 2 16,0 1 21-16,0 0-31 16,0 0 26-16,0 0-19 0,0 0-5 15,0 0 10 1,0 0-12-16,-2 0 0 0,-8 0 8 15,1 0-7-15,0 0 6 16,-1 0-7-16,1 0 1 16,-3 0-1-16,0 0 0 15,2 0 0-15,-3 0 5 16,1 3-3-16,-1 4 13 16,3 3 10-16,-7-1-7 15,-3 6 8-15,-2 3-18 16,-5 12 8-16,-2 5-12 15,-2 3-3-15,2 9 1 16,11 1-2-16,9-2-4 16,9-9-3-16,7-5-9 0,35-8-39 15,16-10-50-15,13-7-63 16,10-4-97-16,-3-3-129 16</inkml:trace>
  <inkml:trace contextRef="#ctx0" brushRef="#br0" timeOffset="33630.64">218-28 167 0,'0'0'110'0,"0"0"-55"15,0 0 26-15,0 0-32 16,0 0-3-16,0 0 7 0,16-3-12 16,-16 0-7-16,0 3 10 15,0 0 23-15,0-1-1 16,0-1-19-16,0-2 14 16,0-2-20-16,0 1-5 15,0-5-15-15,0 5-13 16,0-3-1-16,0 1 5 15,0 2-7-15,0-3 7 16,0 4-12-16,0-3 0 16,0 3 7-16,0 1-6 15,0-3 3-15,0 3 10 16,-3 3-5-16,-6 0-3 16,-5 0-6-16,-7 0 0 0,-1 7 22 15,-3 9-19 1,1 0-1-16,-4 4 2 0,2 2-1 15,1 2-3-15,10-2-3 16,4-2 3-16,5-3-2 16,6 2 2-16,0-1-3 15,0-1-6-15,0 0 5 16,8 1-32-16,7-5-8 16,9-2-7-16,4-7 18 15,5-4 8-15,6 0-6 16,0-11 14-16,4-10 10 15,-3 1 4-15,-2 1 3 16,-9 0 0-16,-7-1 0 16,-5 0 0-16,-13 0 0 0,-4-2 4 15,0 1 1-15,-3 0 8 16,-22 0 5-16,-6 4-14 16,-8 4-4-16,5 9-17 15,3 1 13-15,6 3 4 16,7 0-42-16,5 0-93 15,4 0-95-15,6 0-25 16</inkml:trace>
  <inkml:trace contextRef="#ctx0" brushRef="#br0" timeOffset="34224.35">671-292 267 0,'0'0'221'16,"0"0"-151"-16,0 0 35 0,0 0 0 15,0 0-40-15,0 0-16 16,9-11 4-16,-6 11-41 16,-3 0-9-16,0 0 0 15,0 0-3-15,0 0-13 16,1 0-67-16,2 0-48 16,1 5-53-16,2-1-40 15,0 1-109-15</inkml:trace>
  <inkml:trace contextRef="#ctx0" brushRef="#br0" timeOffset="34849.3">671-292 253 0,'73'3'136'16,"-70"-6"-10"-16,-3 1 24 0,0 0-37 15,2 0-24-15,-2 0-25 16,0-1-51-16,0 0-2 16,0 3-11-16,0 0 0 15,0 0 2-15,0 0-1 16,0 0-1-16,0 0 1 15,0 0 1-15,0 0 14 16,0 0-1-16,0 0 25 16,0 0-6-16,0 0-10 15,0-1-8-15,0 1-11 16,0 0 0-16,0 0-6 16,0 0 1-16,0 0-11 15,0 0 5-15,0 0-11 0,0 0-5 16,0 0 10-16,0 0-9 15,0-2 18-15,0-2 0 16,3 4 3-16,-2-4-5 16,4 3 5-16,5-3 0 15,-1 0-17-15,0 0-31 16,-4 3 17-16,0 1 8 16,-1 0 5-16,-4 0 10 15,0 0 1-15,0-2 7 16,0 2 1-16,0 0-1 15,0 0 34-15,0 0 13 16,0 0-1-16,0 0 13 0,0 0-20 16,0 0-7-1,0-4-8-15,0 4-14 0,0 0 10 16,0 0-16-16,0 0-3 16,0 0 14-16,0 0-15 15,0 0 1-15,0 0-3 16,0 0 5-16,0 0-8 15,0 0 1-15,0 9 4 16,0 12 6-16,0 7-5 16,0 5 0-16,0 6-1 15,0 3 0-15,0 4-1 16,0 1-1-16,3-2-1 16,10-1-4-16,-2-4-58 15,1-4-111-15,-5-8-139 16,-7-8-277-16</inkml:trace>
  <inkml:trace contextRef="#ctx0" brushRef="#br0" timeOffset="-116278.14">892-63 336 0,'0'0'170'16,"0"0"-120"-16,0 0 40 16,0 0-50-16,0 0-11 15,0 0 35-15,0-48-10 16,7 44-16-16,0 0 18 16,-2 1 23-16,-2 1-45 15,-2 2-2-15,-1-1 4 0,0 1-10 16,0 0-6-16,0 0-14 15,2 0-4-15,0 9 9 16,2 12-11-16,-2 6 4 16,0 2 5-16,-2 5-9 15,0 0 2-15,0 3-2 16,0 5 4-16,0-4-9 16,0-3-19-16,0-7-100 15,0-4-152-15,2-11-487 16</inkml:trace>
  <inkml:trace contextRef="#ctx0" brushRef="#br0" timeOffset="46008.6">-45-194 551 0,'0'0'79'0,"0"0"-36"16,0 0 27-16,0 0-22 16,0 0-20-16,0 0 4 15,0 0-30-15,0 0 21 0,0 0-9 16,-2 0-7-16,2 0-3 15,0 0-4-15,-3 0 2 16,3 0 6-16,0 0-8 16,0 0 0-16,0 0 4 15,0 0-3-15,0 0-2 16,0 0 0-16,0 0 1 16,0 0 13-16,0 0-6 15,0 0-2-15,0 0 17 16,0 0-10-16,0 0 8 15,0 0-1-15,0 0 7 16,0 0 16-16,-1 0-24 0,-8 0-5 16,-4 0 12-16,-8 0-25 15,-5 5 0 1,-5 9 1-16,-7 6 5 0,-1 5-2 16,1 5-4-16,3 0 0 15,1 6-1-15,7 3 1 16,10-2-2-16,5 0 1 15,12 0-2-15,0-5-3 16,12-1-12-16,19-10-9 16,8-5 8-16,11-8 12 15,12-5-24-15,7-3-34 16,9 0-28-16,-1-7-12 16,-7-10-6-16,-6-2 17 15,-13-1 19-15,-13 0 42 16,-10 0 10-16,-15 3-98 0,-10 6-191 15</inkml:trace>
  <inkml:trace contextRef="#ctx0" brushRef="#br0" timeOffset="48399.06">58-67 479 0,'0'0'131'16,"0"0"-57"-16,0 0-26 15,0 0-15-15,0 0-1 16,0 0 10-16,-56-29 5 15,56 25 20-15,0 1-14 16,0 3-31-16,0 0 13 16,0 0-8-16,0 0-8 15,-5 0-1-15,-4 0-17 16,-7 0 14-16,-7 0-7 16,-8 4-8-16,-6 6 0 15,-6 4 1-15,2 2 7 16,-1 2-12-16,-1 2 4 0,3 2 0 15,-1 5 8-15,6 0-8 16,4 1 0-16,6-1 9 16,12-1-8-16,8-3-1 15,5-3-3-15,5 1-11 16,24-1 12-16,11-4-14 16,11-4 16-16,10-9 0 15,9-3-8-15,11 0-37 16,-3-2-61-16,-6-9-30 15,-15 0-55-15,-23 2-7 16,-22 5-176-16</inkml:trace>
  <inkml:trace contextRef="#ctx0" brushRef="#br0" timeOffset="51086.37">303-96 138 0,'0'0'151'0,"0"0"-8"0,0 0-27 16,0 0-41-16,0 0 15 15,0 0-3-15,-67-27-37 16,58 20-17-16,0 2 24 15,4 1-27-15,1 0-28 16,0 0-2-16,2 1-9 16,2 3-8-16,0-1-20 15,0 1 25-15,0 0 12 16,0 0 0-16,0 0 1 16,0 0 3-16,0 0 1 15,-3 0 10-15,-1 0 12 0,-2 0 3 16,-3 0 20-1,-7 0-33-15,-6 0 6 0,0 0-7 16,-6 0-7-16,0 4 5 16,-6 8-5-16,-1 0-2 15,1 0 3-15,-1 0-8 16,2 0-1-16,7 0 12 16,7 0-9-16,0 4 14 15,4 4-18-15,-1 8 7 16,5 7-10-16,1 1 3 15,9-1 0-15,1 3-7 16,0 0 4-16,4-7-8 16,23-3 3-16,15-8-22 15,11-8-23-15,12-7 0 0,8-5-51 16,8 0-25-16,0-5-70 16,-3-11 1-16,-3-6-172 15</inkml:trace>
  <inkml:trace contextRef="#ctx0" brushRef="#br0" timeOffset="55119.75">165-71 338 0,'0'0'36'0,"0"0"13"15,0 0-20-15,0 0-21 16,0 0 10-16,0 0-7 16,0-39 0-16,0 36 13 15,-3-1 51-15,2 2 28 16,-4 2-14-16,5 0-28 0,-3 0-4 16,-1 0-10-16,-5 0-23 15,-6 0 8-15,-10 12-27 16,-10 9 10-16,-3 3 17 15,-2 3-18-15,2-5 8 16,2 0-6-16,7-3-14 16,3 1 10-16,5-3-12 15,8 1 0-15,0 6 0 16,8-4-2-16,5 4-9 16,0 1 2-16,28-4-25 15,26-4-44-15,17-7-1 16,17-7-47-16,5-3-97 0,-2 0 10 15,-7 0 40 1</inkml:trace>
  <inkml:trace contextRef="#ctx0" brushRef="#br0" timeOffset="60025.66">325-93 194 0,'0'0'145'0,"0"0"-86"16,0 0 36-16,0 0 11 15,0 0-21-15,0 0-16 16,0 0-22-16,40-38-13 16,-37 34 32-16,-2 2 5 15,-1 0-6-15,3 0-9 16,-3-3-17-16,0 0 0 15,0 1-18-15,0-2-19 16,0 0 8-16,0 2-9 16,0 1-1-16,0 2 0 15,-3 1 0-15,-11 0-12 16,-8 0 12-16,-6 10 0 0,4 12 0 16,-1 4 7-1,7 2-7-15,5 2 5 0,6 1-5 16,7-3-1-16,0-3-5 15,3-1-12-15,17-4 15 16,8-4-51-16,14-4 9 16,3-9 37-16,11-3-20 15,9 0 20-15,4-7-21 16,0-7-3-16,0-1 20 16,-4-1-2-16,-14-1 14 15,-10 3 6-15,-14 2-3 16,-14 0 2-16,-7 0 11 0,-6-4 22 15,0-7 5 1,0-1-36-16,-6-4-4 0,-6 3 1 16,2 5-3-16,-2 8-2 15,2 5-2-15,0 6-9 16,4 1 11-16,-1 0-9 16,-2 0 10-16,-2 14 6 15,0 6 0-15,-3-3 0 16,3 0 5-16,0-1-7 15,-2 0 21-15,0 1-4 16,0 4-14-16,2 1 8 16,10-2-15-16,1 3-4 15,0-6 1-15,1-3-2 16,23-4-10-16,8-6-6 16,6-4 15-16,4 0-6 0,-3-8-20 15,0-12 30-15,-7-1-1 16,-3-2 6-16,-8 1 3 15,-8 2-6-15,-8-1 0 16,-5 1 11-16,0 6-11 16,-18-1-3-16,-11 3-2 15,-2 5-5-15,-3 3 8 16,3 1-3-16,4 3 10 16,4-2-5-16,8 2 5 15,6-2-7-15,5 0 2 16,4-1-20-16,0 2-18 15,6-3-26-15,25 0 35 0,11-6 14 16,10 1-96-16,7-2-126 16,-3-3-216-16</inkml:trace>
  <inkml:trace contextRef="#ctx1" brushRef="#br1">926-87 0</inkml:trace>
  <inkml:trace contextRef="#ctx1" brushRef="#br1" timeOffset="1031.12">891-87 0</inkml:trace>
  <inkml:trace contextRef="#ctx0" brushRef="#br1" timeOffset="181373.3">-253-237 382 0,'0'0'100'0,"0"0"-23"16,0 0 72-16,0 0-45 15,0 0-55-15,0 0 16 16,0 0-36-16,0 0-22 16,0 0 13-16,0 0-8 15,0 0 14-15,0 0 4 0,0 0-3 16,0 0 14-16,0 0-28 15,0 0-9-15,0 0 9 16,0 0-13-16,0 0-10 16,-1-4 6-16,-7-9-30 15,0-1 12-15,2 3 3 16,-2 1 19-16,1 7 1 16,1 3 13-16,-3 0-7 15,-2 0 4-15,-7 0-2 16,-4 13 12-16,-5 5-12 15,-3 9-6-15,-7 1 14 16,-2 8-17-16,4 3 2 0,1 3 0 16,12 4 0-1,3-2-4-15,7 0 1 0,12-6-9 16,0-4 2-16,14-11-51 16,25-8 0-16,13-15-22 15,8 0 2-15,9 0-40 16,3-20-47-16,2-5 46 15,1 0-7-15,-3 5-138 16</inkml:trace>
  <inkml:trace contextRef="#ctx0" brushRef="#br1" timeOffset="186888.54">319-55 276 0,'0'0'108'16,"0"0"-34"-16,0 0 15 0,0 0-44 16,0 0-34-1,0 0-4-15,0 0 48 0,-3 3 9 16,3-3 0-16,0-6-21 16,0 1-14-16,0-3-16 15,0 0 18-15,0 4 22 16,0-2-19-16,0 0-1 15,0 1-18-15,-1-1 5 16,-2 6-3-16,2 0-8 16,1 0-1-16,-6 0-8 15,1 0 2-15,-5 0-2 16,-8 10 20-16,-2 7-7 16,-2 3-3-16,-3 2-6 15,-2 2 2-15,2 2-5 16,3 1 0-16,3-2 5 0,0 3-6 15,9-1 0-15,1-3 3 16,6-3-3-16,3-2-3 16,0-3 3-16,7-2 0 15,12-1-8-15,11-2 8 16,1-3-11-16,10-3 6 16,3-1-3-16,3-1 1 15,4-3 3-15,-2 0-9 16,-2 0 4-16,-3-3-43 15,-3-8-26-15,-8 1-28 16,-8-4-120-16,-5 1-241 16</inkml:trace>
  <inkml:trace contextRef="#ctx0" brushRef="#br0" timeOffset="35333.65">1144-341 553 0,'0'0'84'16,"0"0"-44"-16,0 0 37 15,0 0-22-15,0 0-36 16,0 0 27-16,14-9-6 16,-10 9 13-16,3 0 1 15,-2 0-14-15,-1 4 7 0,1 9-9 16,-4 3-18-16,-1 9 27 15,0 6-40-15,0 4 3 16,-10 6-6-16,-6 3-3 16,-2 1 5-16,0-1-6 15,2-5-52-15,6-1-4 16,3-8-58-16,7-6-52 16,0-7-292-16</inkml:trace>
  <inkml:trace contextRef="#ctx0" brushRef="#br0" timeOffset="20710.18">1115-296 72 0,'0'0'248'15,"0"0"-151"-15,0 0-6 16,0 0-46-16,0 0 3 15,0 0 0-15,34-75-28 16,-21 70-1-16,-1 1-8 16,-6 2-4-16,-2 2 21 15,-1 0 14-15,-3 0 14 16,0 0 13-16,0 0-19 16,0 0 27-16,0 10-15 0,2 4-25 15,0 1 13 1,0 2-26-16,2 2-10 0,-1-1 8 15,6 6-20-15,-3 7-1 16,1 9-1-16,2 4 4 16,0 6-5-16,-2-2 1 15,2-2-15-15,-7 1-29 16,-2-5-65-16,0-9-101 16,-14-8-100-16,-8-6-182 15</inkml:trace>
  <inkml:trace contextRef="#ctx0" brushRef="#br0" timeOffset="60338.14">1239-218 163 0,'0'0'319'16,"0"0"-206"-16,0 0 54 15,0 0-55-15,0 0-28 16,0 0-11-16,-37-2-18 16,37 0-8-16,0 1-19 15,0-2-6-15,0-1 3 16,0 4 8-16,0 0-8 0,0 0-12 16,0 0-11-1,0 0 4-15,0 0-6 0,0 0-2 16,0 4-6-16,0 16 8 15,0 8 0-15,3 3 1 16,1 1 3-16,1 7 1 16,0-2-5-16,6 5 0 15,-7 0 0-15,-2-2-21 16,-2-5-35-16,0-10-33 16,0-6-54-16,0-14-81 15,3-5-226-15</inkml:trace>
  <inkml:trace contextRef="#ctx0" brushRef="#br1" timeOffset="188968.01">952-10 34 0,'28'-18'94'0,"-27"18"-43"0,4 0-20 16,-1 0-15-16,-1-3-5 16,-2 0 10-16,-1 3 13 15,0-1 6-15,0 1-6 16,0 0 42-16,0-2 8 16,0 2-21-16,0 0-2 15,0-2-29-15,0 2 0 16,0-2 14-16,0 0-19 15,0 2 10-15,0-2-13 16,-1 0 0-16,1 2 4 16,0-1 3-16,-3-3-4 15,2-2 0-15,-7 5-4 16,4-3-14-16,-1 2 3 16,-1 0 4-16,-1 2-11 15,-2 0 2-15,0 0-6 0,2 0 1 16,-2 0 5-16,3 0-5 15,-2 0 8-15,-4 9-10 16,-1 6 9-16,-4 5-9 16,3 4 2-16,-2 3 0 15,4-6-2-15,7-1 0 16,1-1-3-16,4-4 2 16,0 2 0-16,0-6-11 15,7-1-35-15,11-2 13 16,3-2-26-16,2-6-9 15,6 0-8-15,5 0-13 16,0 0-14-16,-3-11 44 0,-2-2-1 16,-5 2 33-16,-3-2 18 15,-4-2 10-15,-4 2 0 16,4-5 2-16,-7 2 7 16,-1-1 7-16,-6-2 23 15,-3 0 25-15,0 1 26 16,0-6-32-16,-3 1 20 15,-11 3-51-15,4 2 1 16,-3 7 14-16,1 1-9 16,6 7-15-16,2 1 1 15,-2 2-12-15,5 0-7 16,-7 0-60-16,-1 15 13 0,-1 2 13 16,-2 3-98-16,3-3-180 15</inkml:trace>
  <inkml:trace contextRef="#ctx0" brushRef="#br1" timeOffset="188218.06">952-10 1 0,'0'0'30'16,"0"0"-8"-16,0 0 25 16,0 0-16-16,0 0-3 15,0 0 4-15,3 0-24 16,-2-1-8-16,2-1-15 0,-1 0-9 16,3 0-4-16,-3-2-50 15,1 2 24-15</inkml:trace>
  <inkml:trace contextRef="#ctx0" brushRef="#br0" timeOffset="-115309.43">1519-67 175 0,'0'0'99'0,"0"0"-62"15,0 0 55-15,0 0-47 16,0 0 1-16,0 0-32 16,33 0-8-16,-19 0 11 15,-3 0-8-15,4 0-3 16,-4 0-5-16,1-4 5 15,-1-2 22-15,0-5-14 16,-2 1-1-16,-3-1-4 16,-2 4-5-16,-4-2 4 0,0 2 55 15,0-1-3-15,0-2-21 16,-14 1-15-16,0 4 5 16,-2-1 7-16,-1 6 9 15,-1 0-26-15,-1 8-5 16,0 14-11-16,-1 5 12 15,2 6-15-15,3 6 0 16,0 2 0-16,6-3 4 16,3-2-12-16,6-6 6 15,0-9-60-15,15-8-59 16,19-8-165-16</inkml:trace>
  <inkml:trace contextRef="#ctx0" brushRef="#br0" timeOffset="-114668.88">2152-241 400 0,'0'0'55'0,"0"0"27"16,0 0 30-16,0 0-60 15,0 0 16-15,0 0 27 16,4-13-27-16,-4 13-11 16,0 0-10-16,-3 5-27 15,-4 7 7-15,0 1-23 16,3 4-1-16,0-1 4 15,-1 4-7-15,-1 5 0 16,2-1 1-16,3 5 3 16,1-2-4-16,0-2-3 0,0-2-3 15,5-6-5-15,17-8-56 16,11-6-51-16,6-3-48 16,6 0-72-16</inkml:trace>
  <inkml:trace contextRef="#ctx0" brushRef="#br0" timeOffset="-114293.9">2415-321 698 0,'0'0'174'0,"0"0"-98"16,0 0 57-16,0 0-83 16,0 0-41-16,0 0 2 15,-1 0-7-15,1 0 10 16,0 0-12-16,1 3 7 15,7 3 7-15,2 6-10 16,1 8 4-16,-3 2-10 16,3 8 0-16,-3 2 9 15,-3 5-9-15,3 0-2 0,-4 2 0 16,2-2-38-16,2-7-81 16,-2-6-46-16,-4-5-207 15</inkml:trace>
  <inkml:trace contextRef="#ctx0" brushRef="#br0" timeOffset="-113981.42">2396-134 471 0,'0'0'119'0,"0"0"-15"15,0 0 25-15,0 0-89 16,0 0-3-16,0 0 0 16,-31 42-22-16,31-40-2 15,1-2-12-15,24 0-1 16,6 0 6-16,10-5-6 15,6-13-32-15,0-1-76 16,0-1-202-16</inkml:trace>
  <inkml:trace contextRef="#ctx0" brushRef="#br0" timeOffset="-112778.39">3332-270 846 0,'0'0'170'0,"0"0"-87"16,0 0 4-16,0 0-64 16,0 0-20-16,0 0-3 0,0 42 0 15,0-21 4-15,0 8-6 16,3 0 2-16,-3 4-31 16,0-2-44-16,0-8-118 15,0-5-178-15</inkml:trace>
  <inkml:trace contextRef="#ctx0" brushRef="#br0" timeOffset="-112558">3362-525 917 0,'0'0'68'0,"0"0"-23"16,0 0 31-16,0 0-69 15,0 0-7-15,0 0-72 16,6-17-101-16,11 8-120 16</inkml:trace>
  <inkml:trace contextRef="#ctx0" brushRef="#br0" timeOffset="21301.85">1606-320 87 0,'0'0'307'15,"0"0"-183"-15,0 0 11 0,0 0-42 16,0 0-48 0,0 0-16-16,-17-2 7 0,14 2 4 15,1 0 4-15,2 0-31 16,0 0 1-16,0 0 3 15,0 0 1-15,0 0-7 16,0 0 2-16,0 0-9 16,0 0 18-16,0 0-15 15,0 0 3-15,0 0 5 16,6 5-11-16,-2 10 0 16,-1 5 1-16,-3 4-5 15,0 8 12-15,0 1-12 16,0 9 0-16,-3-2-4 15,-7 0 4-15,1 3-8 16,2-6-7-16,1-4-51 0,3-7-22 16,3-9-35-16,0-5-154 15,0-2-42-15</inkml:trace>
  <inkml:trace contextRef="#ctx0" brushRef="#br0" timeOffset="22770.48">2024-119 293 0,'0'0'206'0,"0"0"-139"16,0 0 49-16,0 0-49 15,0 0-38-15,0 0-11 16,18-3 7-16,-5 12-18 16,1-6 3-16,6 1-10 15,-1-4 0-15,1 0 0 16,-5 0-2-16,0 0-13 15,-9 0 4-15,-6 0 11 16,0 0 8-16,0-1-8 16,-2-2 5-16,-7 2 0 15,-1 1 1-15,4 0 3 16,-1 0 9-16,5 0-17 0,-1 0 0 16,3 0-1-16,0 0-11 15,0 0 0-15,0 0-15 16,3 0 23-16,11 0 3 15,6-6 11-15,-1 0-5 16,2-1-6-16,-4 3 0 16,0 1-3-16,-7 1 3 15,-3 2-1-15,-1 0 1 16,2 0 0-16,-3 0-1 16,1 0 1-16,0 0 0 15,3 0 2-15,0-2-2 16,3-4 0-16,-4-2 1 15,1-2 0-15,-3 0 3 0,1-4-4 16,1 4 0-16,-4-1-3 16,2-1 3-16,1 0 0 15,-5-2 4-15,-2 4-3 16,0 0 1-16,0 2-2 16,0 5-2-16,-9 0 1 15,-4 3 1-15,-5 0 0 16,1 0 4-16,-5 0-3 15,-2 3 2-15,5 8-3 16,1 3 2-16,2-1 1 16,4-2-3-16,2-1 0 15,3-3 12-15,1 0-7 16,-2-3 10-16,4 3 4 16,3-5-4-16,-4 2 12 0,1 2-11 15,-4-1 20-15,1 6 4 16,1-2-20-16,-3 6-8 15,2 4-6-15,1 5-5 16,-1 4 6-16,2 3-7 16,5-1 0-16,0-1 0 15,0 2 1-15,8-4-2 16,15-6-2-16,10-2 3 16,2-11 12-16,5-5-12 15,2-3 0-15,2 0-1 16,3 0-15-16,0-10-15 15,-2 0-44-15,-3-5-21 0,-1-1-20 16,-8-1-97-16,-10 3-169 16</inkml:trace>
  <inkml:trace contextRef="#ctx0" brushRef="#br0" timeOffset="23489.19">2914-223 88 0,'0'0'136'16,"0"0"-35"-16,0 0 8 15,0 0-65-15,0 0-22 16,0 0 32-16,0-32 49 15,0 26-11-15,0 2-24 16,-8 4-18-16,2 0 0 16,-2 0-17-16,3 0 5 15,-4 0-13-15,1 0 0 0,-4 0 1 16,-9 11-22 0,-2 9 6-16,-2 4-10 0,-2 3 0 15,2 1 11-15,7-4-10 16,2 0 3-16,7 0-4 15,8 0-5-15,1-2 5 16,0 0-11-16,13-2 4 16,11-4 5-16,5-4-43 15,7-4 16-15,6-7-1 16,8-1-6-16,6 0 18 16,4 0-4-16,-2-2-39 15,-2-9 25-15,-9 0-130 16,-12 5-54-16</inkml:trace>
  <inkml:trace contextRef="#ctx0" brushRef="#br0" timeOffset="24051.64">3362-406 325 0,'0'0'154'0,"0"0"-12"0,0 0 4 15,0 0-70 1,0 0 1-16,0 0-45 16,0-3-11-16,0 3 25 0,2 5-23 15,1 10 10-15,-2 2-3 16,2 7-8-16,-3 4 4 16,0 3-22-16,1 3 0 15,-1-2 2-15,0 2-4 16,3 0-2-16,-1-2 0 15,2 2 3-15,1-3-11 16,-2 0 5-16,1-1-41 16,-1-4-34-16,-3 0-94 15,0-8-76-15,0-3-118 16</inkml:trace>
  <inkml:trace contextRef="#ctx0" brushRef="#br0" timeOffset="24567.23">3271-165 155 0,'0'0'279'0,"0"0"-251"0,0 0 63 15,0 0 9-15,0 0-37 16,0 0-8-16,-4 0-52 15,21 0 12-15,10 0 15 16,8 0-24-16,12-2-3 16,10-16-3-16,18-10-43 15,8 0-111-15,1 1-38 16,-12 6-147-16</inkml:trace>
  <inkml:trace contextRef="#ctx0" brushRef="#br0" timeOffset="36427.32">1469-110 68 0,'0'0'192'0,"0"0"-182"15,0 0 30-15,0 0 30 16,0 0 15-16,0 0-8 16,5 0-25-16,11 0-18 15,5 0-4-15,2 0-10 16,5 0-13-16,0 0-7 15,1 0 0-15,-2 0 9 16,-5-5-8-16,-1-4 6 0,-4-4 27 16,-1-4 6-16,2-3-19 15,-6 0-18-15,-3 1-2 16,-9 2 9-16,0 3-10 16,0 3-3-16,-12 1 3 15,-1-1 2-15,1 5 21 16,3 3 2-16,3 3 2 15,-1 0 12-15,1 0-35 16,-1 0-4-16,-5 0-3 16,-3 13 3-16,-6 9 3 15,4 5 1-15,-4 1-4 16,7-3 3-16,-3 2-1 16,7-1-2-16,-2 0 0 15,8-2-2-15,4-4 1 16,0-1-7-16,1-6-18 0,24-4-11 15,11-2-32-15,14-5-30 16,7-2 31-16,6 0 29 16,2 0-52-16,-3 0 2 15,-6-3-13-15,-12 0-151 16</inkml:trace>
  <inkml:trace contextRef="#ctx0" brushRef="#br0" timeOffset="60728.74">1586-185 283 0,'0'0'150'0,"0"0"-29"16,0 0 69-16,0 0-104 15,0 0 16-15,0 0-32 16,0-35-30-16,0 29-7 16,0 2 0-16,0 0-27 0,0 1-1 15,0-1 5-15,0 4-9 16,0 0 2-16,0 0-3 15,0 0-5-15,0 0-1 16,0 18 11-16,0 3-5 16,0 6 25-16,0 1-17 15,0 2 0-15,0 1-8 16,0 3 3-16,0-3 0 16,0-3-3-16,0-4-6 15,4-3-48-15,9-8-102 16,3-5-140-16,1-2-167 15</inkml:trace>
  <inkml:trace contextRef="#ctx0" brushRef="#br0" timeOffset="61275.58">1969-76 422 0,'0'0'84'0,"0"0"65"15,0 0-26-15,0 0-40 0,0 0 7 16,0 0-21-16,-29 0-11 15,29 0-44-15,0 0-13 16,0 0-1-16,0 0-16 16,3 0 13-16,10 0-6 15,8 0 9-15,2 0 5 16,7 0-5-16,-1-11-38 16,-4-5 35-16,-1 0 6 15,-2-2-2-15,-3 1 5 16,-6 4-6-16,-7 2 8 15,-6 4-8-15,0-2 0 16,0 4 3-16,-9 1 0 0,-8 4-3 16,-1-3 4-16,-3 3-4 15,4 0 7-15,-4 0-7 16,3 4 0-16,1 9 9 16,-1 5-8-16,2 3 2 15,3 7 3-15,-2 5-4 16,2 1-2-16,2-2-3 15,6-6-10-15,5-4-29 16,0-7-64-16,11-10-32 16,17-5-183-16,15 0 33 15</inkml:trace>
  <inkml:trace contextRef="#ctx0" brushRef="#br1" timeOffset="189577.34">1503-244 218 0,'0'0'132'0,"0"0"0"15,0 0 27-15,0 0-35 16,0 0-21-16,0 0-12 16,5-26-10-16,-5 24-31 15,3 0-5-15,-2 2 4 16,-1 0-28-16,0 0 18 16,0 0-17-16,0 0-12 15,0 2 3-15,0 12-1 16,0 7-2-16,0 3 13 15,0 6-23-15,0 6 0 16,0 4 2-16,0 2 0 0,0 0-4 16,0-2-2-16,0-2-18 15,0-1-11-15,0-5-29 16,0-5-24-16,0-6-94 16,3-7-99-16,1-8-311 15</inkml:trace>
  <inkml:trace contextRef="#ctx0" brushRef="#br1" timeOffset="190202.3">1787-213 141 0,'0'0'103'0,"0"0"-37"15,0 0 0-15,0 0-7 16,0 0-22-16,0 0 25 16,0 0-8-16,5-4 20 15,-4 4 8-15,-1 0-27 16,0 0-17-16,0 0 26 15,0 0-16-15,3-3-15 16,-2-3-20-16,7-2-6 16,-2-2-7-16,4 3 0 15,-6 0 0-15,-2 4 1 0,1 3-1 16,-3 0-1-16,0 0-6 16,0 7 7-16,0 10 35 15,-5 7-4-15,-5 0 5 16,0 4 5-16,1-4-21 15,5 0 1-15,1-4-7 16,1-2-6-16,2 2-6 16,0 1-2-16,0 6 4 15,-4 5-7-15,-1 4 3 16,-4 0-36-16,2 2-38 16,1-11-115-16,-1-5-137 15</inkml:trace>
  <inkml:trace contextRef="#ctx0" brushRef="#br1" timeOffset="191233.48">2139-3 194 0,'0'0'158'16,"0"0"-52"-16,0 0 57 15,0 0-33-15,0 0-53 16,0 0-29-16,-11-10-24 16,11 10-18-16,0 0 14 15,0 0-14-15,0 0 7 16,5 0 4-16,5 2-8 16,2 2-4-16,5-3-2 15,1-1-3-15,6 0 0 16,2 0-18-16,2-4-50 15,4-9 11-15,-1-5-62 16,-4-3 0-16,-2 1 22 0,-8 3 48 16,-8 1 37-16,-6 1 12 15,-3 4 36-15,0-2 46 16,0 2-2-16,-3 5-19 16,-9-1 11-16,-2 7-10 15,-2 0-34-15,-4 0-1 16,0 0-25-16,-5 11 18 15,1 10-15-15,-4 2 2 16,6 1 3-16,2 0-8 16,6-1-2-16,4-5 0 15,-2 6 0-15,7 0-2 16,-3 2 2-16,7-7-3 0,1 1 3 16,0-3-10-16,14-6-28 15,20-5-27-15,9-3-70 16,10-3-61-16,6 0-214 15</inkml:trace>
  <inkml:trace contextRef="#ctx0" brushRef="#br1" timeOffset="191889.68">2815-170 13 0,'0'0'117'15,"0"0"-16"-15,0 0 13 16,0 0-14-16,0 0 10 16,0 0 15-16,18-23-60 15,-18 22-31-15,0 1 10 16,0 0-9-16,0 0 16 16,0 0-13-16,0 0 7 15,-9 0-23-15,-1 1-7 16,-2 3-7-16,0 3 22 15,2-3-9-15,-2 3-4 16,2-1-3-16,-4 8-7 0,0 3-2 16,1 2-5-16,2 1 1 15,4-1-1-15,2-5 0 16,5 3-3-16,0-6 2 16,0 2-18-16,8-3-22 15,11-2-15-15,10-2-21 16,5-2 16-16,6-2-42 15,0 1 47-15,1-3-161 16,-3 0-87-16</inkml:trace>
  <inkml:trace contextRef="#ctx0" brushRef="#br1" timeOffset="192516.12">3233-348 22 0,'0'0'167'0,"0"0"-117"16,0 0 37-16,0 0-23 0,0 0 34 15,0 0 24-15,0 7-21 16,0 4 6-16,0-1-13 15,0 1 2-15,0 0-24 16,0-2-14-16,0 1-4 16,0-1-4-16,0 6-27 15,0-1 2-15,0 9-24 16,0 6 4-16,-3 2 0 16,-2 8-1-16,-3 4 0 15,2-2-4-15,1 1 1 16,1-7-8-16,4-1-4 0,-3-10-51 15,1-7-38-15,-3-7-154 16,3-6-166-16</inkml:trace>
  <inkml:trace contextRef="#ctx0" brushRef="#br1" timeOffset="192937.97">3208-146 547 0,'0'0'252'0,"0"0"-207"0,0 0 63 15,0 0-82-15,0 0-19 16,0 0-14-16,16 0-3 16,2 0-27-16,7 0 4 15,-2 0-2-15,8-4-67 16,6-4-85-16,2 1-154 16</inkml:trace>
  <inkml:trace contextRef="#ctx0" brushRef="#br0" timeOffset="-109120.74">5837-426 281 0,'0'0'315'16,"0"0"-189"-16,0 0 43 15,0 0-97-15,0 0-40 16,0 0 20-16,-1-11-26 16,1 11-7-16,0 0 5 15,0 0-21-15,0 0 15 16,0 0-18-16,0 16 0 16,0 8 10-16,0 0-9 15,0 3 1-15,-2 1-2 16,2-10 3-16,0-3-3 0,0-3 0 15,0-9 0-15,0-3-5 16,9 0-1-16,2-3-14 16,2-15-5-16,3-3 1 15,-2-2 11-15,0 0-7 16,-1-1-12-16,2 0-3 16,4 0 0-16,0 3 17 15,-1 1-7-15,0 9-3 16,-2 5 23-16,-4 6-5 15,3 0 9-15,-6 1 0 16,4 12 2-16,-6 3 6 16,-3 2 15-16,-2 3 14 15,-2-2 16-15,0-1 5 0,0-5-23 16,0-5-8 0,0-3-18-16,0-4-5 0,0-1-3 15,10 0 0-15,9-8-3 16,8-11-34-16,0-1-45 15,-1-1 11-15,-2 2-9 16,0 0-10-16,-3 8 57 16,-2 1 33-16,-1 5 2 15,-2 5-2-15,-5 0 15 16,-4 0 45-16,-2 5-1 16,-3 8-18-16,0 3-4 15,-2 1-16-15,0 3 2 16,0-1-23-16,0 1-1 15,0-3-10-15,-5-6-141 0,2-4-220 16</inkml:trace>
  <inkml:trace contextRef="#ctx0" brushRef="#br0" timeOffset="-108761.39">6731-593 268 0,'0'0'356'16,"0"0"-293"-16,0 0 83 15,0 0-90-15,0 0-27 16,0 0 0-16,-17 0 13 0,7 0-1 16,-6 0-28-16,1 0-3 15,-1 0-10-15,2 0 2 16,3 0 8-16,3 0-10 15,1 0-5-15,4 0 3 16,-5 5-8-16,-4 11-7 16,-2 8-7-16,-2 6-16 15,0 1-18-15,0 1-3 16,3-2-8-16,8-5 10 16,5-10-39-16,0-11-15 15,12-4-15-15,17 0-31 16,6-21-24-16</inkml:trace>
  <inkml:trace contextRef="#ctx0" brushRef="#br0" timeOffset="-105088.19">6602-406 25 0,'0'0'231'0,"0"0"-116"15,0 0 28-15,0 0-51 16,0 0-5-16,0 0-39 16,27-4-22-16,-27 2-25 0,0 2 0 15,0 0 13-15,0 0-10 16,0 0 25-16,0 0 1 16,0 0-22-16,0 0 7 15,0 0-15-15,8 0 1 16,-1 0 5-16,6 0-6 15,0 0-5-15,3 0-1 16,8-4-54-16,1-9-56 16,1 0-87-16,0 2-51 15</inkml:trace>
  <inkml:trace contextRef="#ctx0" brushRef="#br0" timeOffset="-108589.53">6750-509 228 0,'0'0'124'0,"0"0"5"16,0 0 14-16,0 0-56 15,0 0-41-15,0 0 1 16,38-37-13-16,-58 59-3 16,-1 5 18-16,4 3-25 15,3-7-15-15,6 0 0 16,6-6-9-16,2-2 0 15,0-3-3-15,8-4-1 16,15-3-82-16,3-5-73 16</inkml:trace>
  <inkml:trace contextRef="#ctx0" brushRef="#br0" timeOffset="-107730.21">6998-520 637 0,'0'0'18'0,"0"0"-2"0,0 0 16 16,110-13-20-16,-66 5-12 15,5-2-20-15,3-6-27 16,-2 0 22-16,2-4-6 16,-3 2-7-16,-3 3 8 15,-8 2-7-15,-9 5 35 16,-12 2 2-16,-9 4 1 15,-5 2 57-15,-3 0 46 16,0 0 4-16,0 0-5 16,0 0-3-16,0 11-40 15,-3 1-34-15,-2 1 0 0,-2 1-3 16,3-2-5 0,3 0-12-16,1 3-5 0,-2-2 9 15,0-1-10-15,2 3 0 16,-2-3 3-16,2 0-3 15,0 0-10-15,0-7-140 16,0-2-234-16</inkml:trace>
  <inkml:trace contextRef="#ctx0" brushRef="#br0" timeOffset="-108152.06">7164-739 443 0,'0'0'130'0,"0"0"82"16,0 0-48-16,0 0-80 16,0 0-13-16,0 0-2 15,-6-9-49-15,6 9 2 16,0 0 18-16,0 0-23 15,0 0-5-15,0 0-11 16,0 1 4-16,0 17 3 16,0 9-8-16,0 5 1 15,0 3 10-15,0 1-11 16,0-3 0-16,0-1 0 0,0-1-19 16,0-7-52-16,0-3-45 15,4-7-172-15,7-7-391 16</inkml:trace>
  <inkml:trace contextRef="#ctx0" brushRef="#br0" timeOffset="-107525.52">7413-795 746 0,'0'0'211'15,"0"0"-178"-15,0 0 19 16,0 0-52-16,37-92-4 16,1 77-9-16,-1 3-176 15,-8 8-246-15</inkml:trace>
  <inkml:trace contextRef="#ctx0" brushRef="#br0" timeOffset="-106916.19">7845-740 511 0,'0'0'26'16,"0"0"-10"-16,0 0 62 16,0 0-45-16,0 0 34 15,0 0 25-15,8-18-19 16,-8 18 7-16,0 0-30 16,0 0-11-16,0 8-8 15,-4 10-29-15,-11 8 6 16,2-1-6-16,-1 0 1 15,-1 2 3-15,6-1-6 16,2-1 0-16,4-4-1 0,3-5-3 16,0-5-30-16,22-11-83 15,12 0-70-15,3 0-75 16,-2-8-17-16,-1-8 69 16,-10 3 210-16,-2-3 87 15,-8 0 33-15,-9-2-7 16,-2 0 3-16,-3-1-8 15,0 1 5-15,-16 0-11 16,-12 2-10-16,-7 4-47 16,-2 7-30-16,8 1-14 15,9 4-2-15,12 0-4 16,8 4-56-16,0 1-81 0,22 1-129 16</inkml:trace>
  <inkml:trace contextRef="#ctx0" brushRef="#br0" timeOffset="-106494.33">8247-799 662 0,'0'0'206'16,"0"0"-102"-16,0 0 53 16,0 0-129-16,0 0-22 15,0 0 1-15,-35 13 0 16,31-1 1-16,3 1-8 15,1 0 4-15,0-5-2 16,0 3-2-16,1-1 0 16,10-2 2-16,-2 5 1 0,2-5-2 15,5 1-1-15,1-3-16 16,-1-3-34-16,8-3-74 16,-4 0-3-16,5 0 24 15,1-14-146-15,-4-2 140 16,-3-1 68-16,-1-1 39 15,-1 2 2-15,1 1 47 16,0-1 42-16,-1 4-11 16,-2 3 4-16,-1 9-38 15,-3 0-22-15,-6 0 14 16,-2 12 5-16,-3 9-21 16,0 4 13-16,0 1 8 0,0-2-20 15,-4 1 17-15,1-3-24 16,3-5-11-16,0-2-6 15,0-7-65-15,-1-2-322 16</inkml:trace>
  <inkml:trace contextRef="#ctx0" brushRef="#br0" timeOffset="-112011.16">3696-391 285 0,'0'0'91'0,"0"0"-1"16,0 0 20-16,0 0-14 16,0 0 20-16,0 0-18 15,30 0 47-15,-30 3-55 0,0 6 9 16,0 3-40-16,0 3-21 16,0 6-20-16,0 0-15 15,0 3-2-15,0 0-1 16,0-3 0-16,0-4-12 15,3-6 11-15,1-5-31 16,-3-2-19-16,3-4-6 16,2 0 19-16,-1-4-1 15,6-13-37-15,-1-3 11 16,-1-2 15-16,3-3 46 16,-1 1-1-16,5-3 10 15,2 2-5-15,4-2 0 0,1 5 0 16,4 2-6-1,-1 8 1-15,0 7-6 0,-3 5-1 16,-1 0 12-16,-5 0 3 16,-6 20-3-16,-4 3 8 15,-7 6 54-15,0 3 16 16,0 2-13-16,-10-4-13 16,-3 3-32-16,-2-6-14 15,8-9-6-15,-1-6-12 16,5-3-87-16,3-9-271 15</inkml:trace>
  <inkml:trace contextRef="#ctx0" brushRef="#br0" timeOffset="-110573.76">4443-642 643 0,'0'0'59'0,"0"0"81"16,0 0 9-16,0 0-98 15,0 0-8-15,0 0 1 16,14-7-29-16,-4 12 1 16,3 14-5-16,3 3 0 15,-1 9 9-15,3 11-19 16,-2 10 9-16,-5 11 7 16,-4 10 0-16,-6 8 2 15,-1 6-15-15,0 4-2 0,0-3 10 16,0-10-12-1,9-15-2-15,4-14 0 0,5-11-38 16,2-12 7-16,-1-9-12 16,3-7 21-16,0 0 18 15,-3-6-26-15,2-1-2 16,-3-3 24-16,-3 0 10 16,0 0 0-16,-4 0 0 15,-3-6 0-15,-3-8 3 16,2-4 1-16,-5-7-8 15,0-5 10-15,-2-6-6 16,0-7 0-16,0-8-35 16,-4 0-56-16,-18 1-36 15,-3 8-43-15,-3 7 21 16,1 9 17-16,3 6 122 0,5 2 10 16,4 4 26-16,0-2 50 15,5 4-2-15,5-1-32 16,-2-1 35-16,3 1 10 15,3 2-34-15,-3-4-22 16,2 3 13-16,0-3 5 16,2 2-8-16,-2 5-37 15,2-8-3-15,0 2 2 16,0 2-3-16,0-1 0 16,0 5-4-16,0 1-1 15,8 1-3-15,3 2 3 16,6 0-3-16,6 4 6 0,6 0 0 15,8 0-1-15,8 0 3 16,3-3-10-16,2-4 7 16,-3 0-27-16,-3 3 7 15,-13 2 23-15,-8 2 0 16,-7 0 4-16,-6 0-4 16,-4 0 0-16,-4 0 30 15,-2 0-18-15,0 4 18 16,0 1-6-16,-5 1 3 15,-10-1 8-15,4 2-17 16,0 0-17-16,4-1 15 16,-1 2-15-16,0 0 6 15,0 3 11-15,4 1-17 0,-3 3 1 16,-1 6-2 0,0 3 3-16,0 3-4 0,5-1 1 15,0-2 0-15,3-7-3 16,0-3-13-16,6-10-34 15,15-4-9-15,8 0-9 16,2-12 36-16,2-11 3 16,-1-2 21-16,-2 0 8 15,-7-1 1-15,-6 4 2 16,-9 1-3-16,-8 0 3 16,0 3 5-16,-14 1-6 15,-16 6 4-15,-7 6 24 0,-2 5-20 16,0 0-2-1,9 0 3-15,8 6 3 0,11 3-10 16,9-5-4-16,2 0-13 16,0-3 3-16,25-1-21 15,12 0-33-15,11-6-283 16</inkml:trace>
  <inkml:trace contextRef="#ctx0" brushRef="#br0" timeOffset="-110151.92">5329-467 504 0,'0'0'58'16,"0"0"-55"-16,0 0 42 0,0 0-11 16,0 0 17-16,0 0 36 15,11 6-17-15,-8-6 29 16,-2 0 3-16,-1 0-33 15,3-5-22-15,-3 2-9 16,0 3-9-16,0 0-9 16,1 0-20-16,2 0-2 15,0 11 0-15,-1 16 2 16,2 4 1-16,-4 5-1 16,2-3 0-16,-2-2-8 15,2-3 8-15,0-5-17 16,2-11-1-16,0-3 0 0,0-9 5 15,-2 0 3-15,0 0 10 16,-2-9-2-16,2-9 2 16,-2-7 0-16,0-1-2 15,0 1-11-15,0-5-10 16,9 0-26-16,14 2-15 16,10-3-54-16,2 9-121 15,-1 3-125-15</inkml:trace>
  <inkml:trace contextRef="#ctx0" brushRef="#br1" timeOffset="193500.43">4143-123 698 0,'0'0'101'15,"0"0"41"-15,0 0-37 16,0 0-82-16,0 0 1 15,0 0-18-15,0 0-1 16,0 0 6-16,0 0-6 16,-3 13-4-16,2 8 3 0,-4 3-4 15,2 4 11-15,-1 3-4 16,4 3-7-16,0-5 6 16,0-1-3-16,0-3-3 15,0-10-1-15,4-3-4 16,8-5-19-16,-6-7-157 15,1 0-95-15,-2 0-238 16</inkml:trace>
  <inkml:trace contextRef="#ctx0" brushRef="#br1" timeOffset="193859.78">4278-358 576 0,'0'0'62'0,"0"0"39"15,0 0-30-15,0 0-53 0,0 0-5 16,0 0-13-16,22-20-3 16,-14 20-17-16,-4 0-30 15,-1 2-22-15,-3 7-86 16,0 0-316-16</inkml:trace>
  <inkml:trace contextRef="#ctx0" brushRef="#br1" timeOffset="194984.7">4502-139 325 0,'0'0'296'0,"0"0"-155"0,0 0-7 16,0 0-54-16,0 0-51 15,0 0 9-15,0 24-12 16,0 0-11-16,0 2-5 16,0 0-8-16,0-4 2 15,0-2-4-15,0-5 0 16,1-2-1-16,5-4 1 15,-4-7-5-15,1 5-2 16,-2-1-30-16,-1 0-22 16,3 1-3-16,-3-2-3 15,0 1 27-15,0-6-10 16,0 0 22-16,6 0 19 16,6 0-2-16,2 0 9 15,7-14 0-15,4-6 4 16,-1-7 1-16,5 2-5 0,2-5 0 15,3 0 0-15,-3 2 0 16,-2 6-32-16,-4 4-55 16,-10 7 40-16,-8 7 39 15,-7 4 6-15,0 0-6 16,0 7 8-16,0 13 56 16,-9 4-1-16,-3-1 1 15,4 2-16-15,3-5 15 16,4 1-17-16,1 2 7 15,0 0 9-15,0-4-1 16,4-2-32-16,9-6-16 16,1-1-5-16,-4-6-2 0,-3 0-95 15,-2-2-69-15,-5 2-79 16,0-4-267-16</inkml:trace>
  <inkml:trace contextRef="#ctx0" brushRef="#br0" timeOffset="-97084.31">3073 380 400 0,'0'0'172'0,"0"0"7"15,0 0-47-15,0 0-38 16,0 0-37-16,0 0 20 16,0-67-55-16,0 62-9 15,0 0 3-15,9-2-14 16,6 0 1-16,1 0-3 15,4 3 8-15,1 2-10 0,2 2 3 16,2 0-1-16,-2 0 0 16,-1 2 3-16,-3 9-1 15,-3 3-2-15,-3 2 1 16,-3 2-8-16,-2 4 7 16,-6 1 0-16,-2 0-3 15,0-1 6-15,0-3-3 16,-6-1 0-16,-9-3-16 15,-4 0 3-15,3-8-37 16,-1-2-39-16,0-5-78 16,3 0-165-16</inkml:trace>
  <inkml:trace contextRef="#ctx0" brushRef="#br0" timeOffset="-97585.27">3101 345 573 0,'0'0'85'0,"0"0"52"0,0 0 9 15,0 0-84-15,0 0-12 16,0 0-2-16,-5-5-6 15,5 5-17-15,0 0-14 16,0 0 5-16,0 0 14 16,0 6-23-16,0 14 10 15,4 5 5-15,4 9-15 16,3 5 9-16,1 9-16 16,2 4 3-16,-1-1 6 15,-3-3-9-15,-6-2 0 16,-4-1-3-16,0-4 2 15,0-6-15-15,0-1-42 16,0-8-19-16,-6-5-48 0,1-9-179 16</inkml:trace>
  <inkml:trace contextRef="#ctx0" brushRef="#br0" timeOffset="-96647.84">3540 199 498 0,'0'0'101'0,"0"0"75"16,0 0-24-16,0 0-42 16,0 0-35-16,0 0-8 15,8-10-31-15,-6 10-2 16,0 0-7-16,4 0-12 15,2 9-6-15,4 12 32 16,-3 4-32-16,4 2-5 16,-2 5-2-16,-2 3-1 15,-1 3-1-15,-2 0 0 16,-4 0-14-16,0-2-12 16,-2-5-55-16,4-6-113 0,0-6-411 15</inkml:trace>
  <inkml:trace contextRef="#ctx0" brushRef="#br0" timeOffset="-95835.39">3999 282 456 0,'0'0'179'16,"0"0"-60"-16,0 0 27 16,0 0-49-16,0 0-40 15,0 0-19-15,23 13-29 16,-13-8-8-16,3-4 15 16,8 1-16-16,-2-2 0 15,4 0 3-15,1 0-2 16,-2 0-1-16,-1-3-2 0,-4-5-16 15,-3-2 5 1,-4 3-8-16,-4-3 21 0,-5 2 0 16,-1-1 1-16,0-2 7 15,0 3-8-15,-4 2 0 16,-5-4 3-16,-1 1-3 16,1 4 0-16,1-1 0 15,0 5 1-15,-2 1-2 16,-1 0-6-16,-4 1 7 15,0 12 6-15,3 0-3 16,-2 2 2-16,-1 3 5 16,-2 3-6-16,0 3 7 15,0 3-11-15,3 2 0 16,2-3 2-16,3 0-2 16,3-2-2-16,6-1-1 0,0-8-4 15,0-1 2-15,15-7-20 16,15-5-30-16,7-2 7 15,5 0-9-15,2-2 22 16,3-9-42-16,-4-2-99 16,-5-2-20-16,-5 1-232 15</inkml:trace>
  <inkml:trace contextRef="#ctx0" brushRef="#br0" timeOffset="-99557.31">1320 497 359 0,'0'0'77'16,"0"0"0"-16,0 0-42 15,0 0-17-15,0 0 32 16,0 0-9-16,0 0 12 15,0-3 12-15,0 3-6 16,0 0-15-16,0 0-32 16,0-3 4-16,0 3 14 0,0 0 8 15,0 0 0-15,0 0-9 16,0 0-1-16,0 0 17 16,-1 0-27-16,-11 3-11 15,-6 9 7-15,-4 4-7 16,2-1-3-16,-5-2-4 15,2 0 0-15,2-3 18 16,-3 3-17-16,1 1 5 16,-3 4 8-16,-1 2-10 15,-1 5 16-15,1-1-18 16,5-4 6-16,7-5 5 16,7-6-13-16,8-4-3 0,0-2-1 15,22-3 0 1,14 0 3-16,12-6-9 0,-3-6-24 15,-3 0 25-15,-8 4-5 16,-4 4 3-16,-10 0 2 16,-11 4 2-16,-3 0 5 15,-6 0-3-15,0 4 5 16,0 13 7-16,-6 3-6 16,-6 1 1-16,-1 2 4 15,-1 1-6-15,0-3 4 16,-3-4-4-16,1-3 0 15,-4-2 0-15,0 0 6 16,4-7-6-16,-1 0 5 16,4-5-4-16,2 0-2 15,4 0-12-15,5-13-134 0,0-5-133 16,2-7-95-16</inkml:trace>
  <inkml:trace contextRef="#ctx0" brushRef="#br0" timeOffset="-98835.19">1807 504 614 0,'0'0'131'0,"0"0"27"16,0 0-20-16,0 0-68 0,0 0-11 16,0 0-36-16,0-2 3 15,-20 6-24-15,-5 12 1 16,-5 3 3-16,1 1-6 16,3-3 0-16,5-3 3 15,2-3-2-15,2-1 9 16,5-2-9-16,3 4 0 0,-1-3 5 15,5 4-6 1,-2-5-2-16,6 2 1 0,1 1-6 16,0-4 3-16,0-1-5 15,4-6-13-15,15 0 7 16,6-3-11-16,5-11-22 16,-1-3 14-16,-6 3-5 15,-3-1 38-15,-9 5-4 16,-3-1 5-16,-5 4 8 15,-3-2 1-15,0 2 15 16,0 0 1-16,0 2 6 16,-4 0-14-16,1 5-7 15,3 0 1-15,0 0 0 16,0 0-11-16,0 0 0 16,0 0-3-16,3 5 3 0,7 7 1 15,-2 2-1-15,-4 2 0 16,-3 0 8-16,2-1-7 15,-3-3-1-15,0 1 0 16,0-5-1-16,0-1-35 16,0-1-170-16,1-2-264 15</inkml:trace>
  <inkml:trace contextRef="#ctx0" brushRef="#br0" timeOffset="-98085.24">2040 548 809 0,'0'0'12'0,"0"0"-6"16,0 0-6-16,0 0-43 15,0 0 38-15,0 0 3 16,4-7 4-16,-1 6 6 15,0 1 42-15,-2-3 41 16,3 2 13-16,3-2-28 16,0 1-28-16,1 1-3 15,0-2-38-15,2 3-5 16,-5 0 3-16,3 3 0 0,-1 15-4 16,-4 3 1-1,-1 4 1-15,-2-2 0 0,2-4-3 16,2-3 0-16,0-8-2 15,1-2 2-15,3-5-1 16,2-1-8-16,1 0-14 16,0-8 15-16,1-10-25 15,-1-2 10-15,1-1 21 16,-2 0-12-16,2-1-4 16,1-2 1-16,1 0-16 15,2 0 8-15,-1 8 2 16,1 5 3-16,-2 11 19 15,0 0-5-15,-1 0 6 16,1 9 2-16,-2 6-1 0,-2 9 18 16,-1-3-9-16,-5 4 34 15,3-1-18-15,-6-4-12 16,3-7 10-16,0-5-2 16,-2-5-17-16,2-3 17 15,0 0-22-15,4 0 0 16,6-7 12-16,3-12-12 15,6-6 0-15,3-1-7 16,3-2-29-16,1-2 6 16,-2 6 13-16,-3 6-1 15,-9 8 11-15,-7 6 4 16,-2 4 1-16,-3 0 1 16,3 0 2-16,-3 14 19 0,-4 3 4 15,0 2 8-15,0 3 4 16,0 0-18-16,0-1-6 15,0 0-11-15,0-1 2 16,0-2-6-16,6-4-8 16,-1-4-101-16,3-3-228 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1516.99072" units="1/cm"/>
          <inkml:channelProperty channel="Y" name="resolution" value="2427.1853" units="1/cm"/>
          <inkml:channelProperty channel="F" name="resolution" value="5.68611" units="1/deg"/>
          <inkml:channelProperty channel="T" name="resolution" value="1" units="1/dev"/>
        </inkml:channelProperties>
      </inkml:inkSource>
      <inkml:timestamp xml:id="ts0" timeString="2022-02-08T09:53:03.532"/>
    </inkml:context>
    <inkml:brush xml:id="br0">
      <inkml:brushProperty name="width" value="0.06667" units="cm"/>
      <inkml:brushProperty name="height" value="0.06667" units="cm"/>
      <inkml:brushProperty name="fitToCurve" value="1"/>
    </inkml:brush>
  </inkml:definitions>
  <inkml:trace contextRef="#ctx0" brushRef="#br0">-1 5 468 0,'0'0'110'0,"0"0"86"16,0 0-46-16,0 0-42 0,0 0-16 15,0 0-34-15,0-7-20 16,0 7 0-16,0 0-30 16,0 0-7-16,0 6-1 15,0 11 3-15,0 6-8 16,0 7 4-16,0 5 1 16,0 2-2-16,0 0 2 15,0 1-46-15,0-7-39 16,0-2-112-16,0-1-155 15</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CD1793D-1308-453C-AC87-B920BF2D1FA2}"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349511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D1793D-1308-453C-AC87-B920BF2D1FA2}"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416752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D1793D-1308-453C-AC87-B920BF2D1FA2}"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413821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CD1793D-1308-453C-AC87-B920BF2D1FA2}"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3362044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D1793D-1308-453C-AC87-B920BF2D1FA2}" type="datetimeFigureOut">
              <a:rPr lang="en-US" smtClean="0"/>
              <a:t>12/27/2025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628817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CD1793D-1308-453C-AC87-B920BF2D1FA2}" type="datetimeFigureOut">
              <a:rPr lang="en-US" smtClean="0"/>
              <a:t>12/27/2025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4261217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1793D-1308-453C-AC87-B920BF2D1FA2}" type="datetimeFigureOut">
              <a:rPr lang="en-US" smtClean="0"/>
              <a:t>12/27/2025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4020824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D1793D-1308-453C-AC87-B920BF2D1FA2}"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287214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D1793D-1308-453C-AC87-B920BF2D1FA2}" type="datetimeFigureOut">
              <a:rPr lang="en-US" smtClean="0"/>
              <a:t>12/27/2025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3130217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D1793D-1308-453C-AC87-B920BF2D1FA2}"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3002414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D1793D-1308-453C-AC87-B920BF2D1FA2}" type="datetimeFigureOut">
              <a:rPr lang="en-US" smtClean="0"/>
              <a:t>12/27/2025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67BB55-B796-4C61-B872-250BEC430425}" type="slidenum">
              <a:rPr lang="en-US" smtClean="0"/>
              <a:t>‹#›</a:t>
            </a:fld>
            <a:endParaRPr lang="en-US"/>
          </a:p>
        </p:txBody>
      </p:sp>
    </p:spTree>
    <p:extLst>
      <p:ext uri="{BB962C8B-B14F-4D97-AF65-F5344CB8AC3E}">
        <p14:creationId xmlns:p14="http://schemas.microsoft.com/office/powerpoint/2010/main" val="32163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1793D-1308-453C-AC87-B920BF2D1FA2}" type="datetimeFigureOut">
              <a:rPr lang="en-US" smtClean="0"/>
              <a:t>12/27/2025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7BB55-B796-4C61-B872-250BEC430425}" type="slidenum">
              <a:rPr lang="en-US" smtClean="0"/>
              <a:t>‹#›</a:t>
            </a:fld>
            <a:endParaRPr lang="en-US"/>
          </a:p>
        </p:txBody>
      </p:sp>
    </p:spTree>
    <p:extLst>
      <p:ext uri="{BB962C8B-B14F-4D97-AF65-F5344CB8AC3E}">
        <p14:creationId xmlns:p14="http://schemas.microsoft.com/office/powerpoint/2010/main" val="3611342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3.emf"/><Relationship Id="rId12" Type="http://schemas.openxmlformats.org/officeDocument/2006/relationships/customXml" Target="../ink/ink6.xml"/><Relationship Id="rId2" Type="http://schemas.openxmlformats.org/officeDocument/2006/relationships/customXml" Target="../ink/ink1.xml"/><Relationship Id="rId16" Type="http://schemas.openxmlformats.org/officeDocument/2006/relationships/customXml" Target="../ink/ink8.xml"/><Relationship Id="rId1" Type="http://schemas.openxmlformats.org/officeDocument/2006/relationships/slideLayout" Target="../slideLayouts/slideLayout2.xml"/><Relationship Id="rId6" Type="http://schemas.openxmlformats.org/officeDocument/2006/relationships/customXml" Target="../ink/ink3.xml"/><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10" Type="http://schemas.openxmlformats.org/officeDocument/2006/relationships/customXml" Target="../ink/ink5.xml"/><Relationship Id="rId31" Type="http://schemas.openxmlformats.org/officeDocument/2006/relationships/customXml" Target="../ink/ink9.xml"/><Relationship Id="rId19" Type="http://schemas.openxmlformats.org/officeDocument/2006/relationships/image" Target="../media/image9.emf"/><Relationship Id="rId4" Type="http://schemas.openxmlformats.org/officeDocument/2006/relationships/customXml" Target="../ink/ink2.xml"/><Relationship Id="rId9" Type="http://schemas.openxmlformats.org/officeDocument/2006/relationships/image" Target="../media/image4.emf"/><Relationship Id="rId14" Type="http://schemas.openxmlformats.org/officeDocument/2006/relationships/customXml" Target="../ink/ink7.xml"/><Relationship Id="rId30" Type="http://schemas.openxmlformats.org/officeDocument/2006/relationships/image" Target="../media/image1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71577"/>
          </a:xfrm>
        </p:spPr>
        <p:txBody>
          <a:bodyPr>
            <a:normAutofit fontScale="90000"/>
          </a:bodyPr>
          <a:lstStyle/>
          <a:p>
            <a:r>
              <a:rPr lang="en-US" dirty="0"/>
              <a:t>Types of data</a:t>
            </a:r>
          </a:p>
        </p:txBody>
      </p:sp>
      <p:sp>
        <p:nvSpPr>
          <p:cNvPr id="3" name="Content Placeholder 2"/>
          <p:cNvSpPr>
            <a:spLocks noGrp="1"/>
          </p:cNvSpPr>
          <p:nvPr>
            <p:ph idx="1"/>
          </p:nvPr>
        </p:nvSpPr>
        <p:spPr>
          <a:xfrm>
            <a:off x="0" y="1248936"/>
            <a:ext cx="11353800" cy="5519853"/>
          </a:xfrm>
        </p:spPr>
        <p:txBody>
          <a:bodyPr>
            <a:normAutofit fontScale="62500" lnSpcReduction="20000"/>
          </a:bodyPr>
          <a:lstStyle/>
          <a:p>
            <a:pPr marL="514350" indent="-514350">
              <a:buAutoNum type="alphaLcParenR"/>
            </a:pPr>
            <a:r>
              <a:rPr lang="en-US" sz="2900" b="1" dirty="0"/>
              <a:t>Primary data</a:t>
            </a:r>
            <a:r>
              <a:rPr lang="en-US" sz="2900" dirty="0"/>
              <a:t>:</a:t>
            </a:r>
          </a:p>
          <a:p>
            <a:pPr marL="0" indent="0">
              <a:buNone/>
            </a:pPr>
            <a:r>
              <a:rPr lang="en-US" sz="2900" dirty="0"/>
              <a:t>      The data which are originally collected by an investigator for the first time for any statistical enquiry is known as Primary Data.</a:t>
            </a:r>
          </a:p>
          <a:p>
            <a:pPr marL="0" indent="0">
              <a:buNone/>
            </a:pPr>
            <a:r>
              <a:rPr lang="en-US" sz="2900" dirty="0"/>
              <a:t>   primary data are also called “first-hand data”.</a:t>
            </a:r>
          </a:p>
          <a:p>
            <a:pPr marL="0" indent="0">
              <a:buNone/>
            </a:pPr>
            <a:r>
              <a:rPr lang="en-US" sz="2900" dirty="0"/>
              <a:t>    Data collected by CBS (central bureau of statistics) are generally primary data.</a:t>
            </a:r>
          </a:p>
          <a:p>
            <a:pPr marL="514350" indent="-514350">
              <a:buAutoNum type="alphaLcParenR" startAt="2"/>
            </a:pPr>
            <a:r>
              <a:rPr lang="en-US" sz="2900" b="1" dirty="0"/>
              <a:t>Secondary Data</a:t>
            </a:r>
            <a:r>
              <a:rPr lang="en-US" sz="2900" dirty="0"/>
              <a:t>: </a:t>
            </a:r>
          </a:p>
          <a:p>
            <a:pPr marL="0" indent="0">
              <a:buNone/>
            </a:pPr>
            <a:r>
              <a:rPr lang="en-US" sz="2900" dirty="0"/>
              <a:t>    The data (Published and Unpublished) which are already been collected and used by someone else are useful for other investigator are called secondary data.</a:t>
            </a:r>
          </a:p>
          <a:p>
            <a:pPr marL="0" indent="0">
              <a:buNone/>
            </a:pPr>
            <a:r>
              <a:rPr lang="en-US" sz="2900" dirty="0"/>
              <a:t>   secondary data are also called second hand data. </a:t>
            </a:r>
          </a:p>
          <a:p>
            <a:pPr marL="0" indent="0">
              <a:buNone/>
            </a:pPr>
            <a:r>
              <a:rPr lang="en-US" sz="2900" dirty="0"/>
              <a:t>  if someone extract the data published by CBS for his/her statistical enquiry, such extracted data are termed as secondary data.</a:t>
            </a:r>
          </a:p>
          <a:p>
            <a:pPr marL="0" indent="0">
              <a:buNone/>
            </a:pPr>
            <a:r>
              <a:rPr lang="en-US" sz="2900" dirty="0">
                <a:solidFill>
                  <a:srgbClr val="FF0000"/>
                </a:solidFill>
              </a:rPr>
              <a:t>Note: The same set of data may be secondary in the hands of one and primary in the hands of others.</a:t>
            </a:r>
          </a:p>
          <a:p>
            <a:pPr marL="0" indent="0">
              <a:buNone/>
            </a:pPr>
            <a:r>
              <a:rPr lang="en-US" sz="2900" dirty="0"/>
              <a:t>Choice between primary and secondary data: It depends upon </a:t>
            </a:r>
          </a:p>
          <a:p>
            <a:pPr marL="0" indent="0">
              <a:buNone/>
            </a:pPr>
            <a:r>
              <a:rPr lang="en-US" sz="2900" dirty="0"/>
              <a:t>                                                                       (a)  nature, objective and scope of enquiry</a:t>
            </a:r>
          </a:p>
          <a:p>
            <a:pPr marL="0" indent="0">
              <a:buNone/>
            </a:pPr>
            <a:r>
              <a:rPr lang="en-US" sz="2900" dirty="0"/>
              <a:t>                                                                       (b) availability of resources (Time, Money and Manpower)</a:t>
            </a:r>
          </a:p>
          <a:p>
            <a:pPr marL="0" indent="0">
              <a:buNone/>
            </a:pPr>
            <a:r>
              <a:rPr lang="en-US" sz="2900" dirty="0"/>
              <a:t>                                                                       (c)  degree of precision/Accuracy</a:t>
            </a:r>
          </a:p>
          <a:p>
            <a:pPr marL="0" indent="0" algn="just">
              <a:buNone/>
            </a:pPr>
            <a:r>
              <a:rPr lang="en-US" dirty="0"/>
              <a:t>      </a:t>
            </a:r>
          </a:p>
          <a:p>
            <a:pPr marL="0" indent="0">
              <a:buNone/>
            </a:pPr>
            <a:r>
              <a:rPr lang="en-US" dirty="0"/>
              <a:t>        </a:t>
            </a:r>
          </a:p>
        </p:txBody>
      </p:sp>
    </p:spTree>
    <p:extLst>
      <p:ext uri="{BB962C8B-B14F-4D97-AF65-F5344CB8AC3E}">
        <p14:creationId xmlns:p14="http://schemas.microsoft.com/office/powerpoint/2010/main" val="374721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8485"/>
          </a:xfrm>
        </p:spPr>
        <p:txBody>
          <a:bodyPr>
            <a:normAutofit fontScale="90000"/>
          </a:bodyPr>
          <a:lstStyle/>
          <a:p>
            <a:r>
              <a:rPr lang="en-US" b="1" dirty="0"/>
              <a:t>Methods/Techniques of data collection</a:t>
            </a:r>
          </a:p>
        </p:txBody>
      </p:sp>
      <p:sp>
        <p:nvSpPr>
          <p:cNvPr id="3" name="Content Placeholder 2"/>
          <p:cNvSpPr>
            <a:spLocks noGrp="1"/>
          </p:cNvSpPr>
          <p:nvPr>
            <p:ph idx="1"/>
          </p:nvPr>
        </p:nvSpPr>
        <p:spPr>
          <a:xfrm>
            <a:off x="122663" y="1003610"/>
            <a:ext cx="11231137" cy="5709424"/>
          </a:xfrm>
        </p:spPr>
        <p:txBody>
          <a:bodyPr/>
          <a:lstStyle/>
          <a:p>
            <a:pPr marL="0" indent="0">
              <a:buNone/>
            </a:pPr>
            <a:r>
              <a:rPr lang="en-US" dirty="0"/>
              <a:t>The problem doesn’t arise if secondary data are to be used. However, if primary data are to be collected a decision has to be taken whether (</a:t>
            </a:r>
            <a:r>
              <a:rPr lang="en-US" dirty="0" err="1"/>
              <a:t>i</a:t>
            </a:r>
            <a:r>
              <a:rPr lang="en-US" dirty="0"/>
              <a:t>) census method or (ii) sample method, is to be used for data collection.</a:t>
            </a:r>
          </a:p>
          <a:p>
            <a:pPr marL="0" indent="0">
              <a:buNone/>
            </a:pPr>
            <a:r>
              <a:rPr lang="en-US" b="1" dirty="0"/>
              <a:t>Census method</a:t>
            </a:r>
            <a:r>
              <a:rPr lang="en-US" dirty="0"/>
              <a:t>: the method of data collection in which all the elements under the study area are enumerated.</a:t>
            </a:r>
          </a:p>
          <a:p>
            <a:pPr marL="0" indent="0">
              <a:buNone/>
            </a:pPr>
            <a:r>
              <a:rPr lang="en-US" dirty="0"/>
              <a:t>Merits: </a:t>
            </a:r>
            <a:r>
              <a:rPr lang="en-US" dirty="0" err="1"/>
              <a:t>i</a:t>
            </a:r>
            <a:r>
              <a:rPr lang="en-US" dirty="0"/>
              <a:t>)Gives complete information about the population</a:t>
            </a:r>
          </a:p>
          <a:p>
            <a:pPr marL="0" indent="0">
              <a:buNone/>
            </a:pPr>
            <a:r>
              <a:rPr lang="en-US" dirty="0"/>
              <a:t>            ii) inferences/conclusions are more accurate and reliable</a:t>
            </a:r>
          </a:p>
          <a:p>
            <a:pPr marL="0" indent="0">
              <a:buNone/>
            </a:pPr>
            <a:r>
              <a:rPr lang="en-US" dirty="0"/>
              <a:t>Demerits: </a:t>
            </a:r>
            <a:r>
              <a:rPr lang="en-US" dirty="0" err="1"/>
              <a:t>i</a:t>
            </a:r>
            <a:r>
              <a:rPr lang="en-US" dirty="0"/>
              <a:t>)not appropriate in case of extensive study (</a:t>
            </a:r>
            <a:r>
              <a:rPr lang="en-US" dirty="0" err="1"/>
              <a:t>i.e</a:t>
            </a:r>
            <a:r>
              <a:rPr lang="en-US" dirty="0"/>
              <a:t>, large coverage)</a:t>
            </a:r>
          </a:p>
          <a:p>
            <a:pPr marL="0" indent="0">
              <a:buNone/>
            </a:pPr>
            <a:r>
              <a:rPr lang="en-US" dirty="0"/>
              <a:t>                  ii) not useful if population size is infinite</a:t>
            </a:r>
          </a:p>
          <a:p>
            <a:pPr marL="0" indent="0">
              <a:buNone/>
            </a:pPr>
            <a:r>
              <a:rPr lang="en-US" dirty="0"/>
              <a:t>                  iii) Time and Cost ineffective</a:t>
            </a:r>
          </a:p>
          <a:p>
            <a:pPr marL="0" indent="0">
              <a:buNone/>
            </a:pPr>
            <a:r>
              <a:rPr lang="en-US" dirty="0"/>
              <a:t>                  iv) not useful if the enumeration/testing is destructive</a:t>
            </a:r>
          </a:p>
        </p:txBody>
      </p:sp>
    </p:spTree>
    <p:extLst>
      <p:ext uri="{BB962C8B-B14F-4D97-AF65-F5344CB8AC3E}">
        <p14:creationId xmlns:p14="http://schemas.microsoft.com/office/powerpoint/2010/main" val="2748981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420" y="189570"/>
            <a:ext cx="11175380" cy="6960530"/>
          </a:xfrm>
        </p:spPr>
        <p:txBody>
          <a:bodyPr>
            <a:normAutofit/>
          </a:bodyPr>
          <a:lstStyle/>
          <a:p>
            <a:pPr marL="0" indent="0">
              <a:buNone/>
            </a:pPr>
            <a:r>
              <a:rPr lang="en-US" sz="2000" b="1" dirty="0"/>
              <a:t>Sample method</a:t>
            </a:r>
            <a:r>
              <a:rPr lang="en-US" sz="2000" dirty="0"/>
              <a:t>: it is a method of data collection where a sample is drawn from population to know the characteristics of the population.</a:t>
            </a:r>
          </a:p>
          <a:p>
            <a:pPr marL="0" indent="0">
              <a:buNone/>
            </a:pPr>
            <a:r>
              <a:rPr lang="en-US" sz="2000" dirty="0"/>
              <a:t>Merits: </a:t>
            </a:r>
            <a:r>
              <a:rPr lang="en-US" sz="2000" dirty="0" err="1"/>
              <a:t>i</a:t>
            </a:r>
            <a:r>
              <a:rPr lang="en-US" sz="2000" dirty="0"/>
              <a:t>) Time and Cost effective</a:t>
            </a:r>
          </a:p>
          <a:p>
            <a:pPr marL="0" indent="0">
              <a:buNone/>
            </a:pPr>
            <a:r>
              <a:rPr lang="en-US" sz="2000" dirty="0"/>
              <a:t>              ii) useful if the enumeration or testing is destructive</a:t>
            </a:r>
          </a:p>
          <a:p>
            <a:pPr marL="0" indent="0">
              <a:buNone/>
            </a:pPr>
            <a:r>
              <a:rPr lang="en-US" sz="2000" dirty="0"/>
              <a:t>              iii) useful in case of infinite population</a:t>
            </a:r>
          </a:p>
          <a:p>
            <a:pPr marL="0" indent="0">
              <a:buNone/>
            </a:pPr>
            <a:r>
              <a:rPr lang="en-US" sz="2000" dirty="0"/>
              <a:t>Demerits: </a:t>
            </a:r>
            <a:r>
              <a:rPr lang="en-US" sz="2000" dirty="0" err="1"/>
              <a:t>i</a:t>
            </a:r>
            <a:r>
              <a:rPr lang="en-US" sz="2000" dirty="0"/>
              <a:t>) inferences/conclusion may not be reliable/accurate</a:t>
            </a:r>
          </a:p>
          <a:p>
            <a:pPr marL="0" indent="0">
              <a:buNone/>
            </a:pPr>
            <a:r>
              <a:rPr lang="en-US" sz="2000" dirty="0"/>
              <a:t>                  ii) high chances of sampling error and improper choice of statistics.</a:t>
            </a:r>
          </a:p>
          <a:p>
            <a:pPr marL="0" indent="0">
              <a:buNone/>
            </a:pPr>
            <a:endParaRPr lang="en-US" sz="2000" dirty="0"/>
          </a:p>
        </p:txBody>
      </p:sp>
      <p:sp>
        <p:nvSpPr>
          <p:cNvPr id="2" name="Oval 1"/>
          <p:cNvSpPr/>
          <p:nvPr/>
        </p:nvSpPr>
        <p:spPr>
          <a:xfrm>
            <a:off x="1048214" y="2988526"/>
            <a:ext cx="2152185" cy="26985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2">
            <p14:nvContentPartPr>
              <p14:cNvPr id="116" name="Ink 115"/>
              <p14:cNvContentPartPr/>
              <p14:nvPr/>
            </p14:nvContentPartPr>
            <p14:xfrm>
              <a:off x="163932" y="3235856"/>
              <a:ext cx="1317600" cy="378720"/>
            </p14:xfrm>
          </p:contentPart>
        </mc:Choice>
        <mc:Fallback xmlns="">
          <p:pic>
            <p:nvPicPr>
              <p:cNvPr id="116" name="Ink 115"/>
              <p:cNvPicPr/>
              <p:nvPr/>
            </p:nvPicPr>
            <p:blipFill>
              <a:blip r:embed="rId3"/>
              <a:stretch>
                <a:fillRect/>
              </a:stretch>
            </p:blipFill>
            <p:spPr>
              <a:xfrm>
                <a:off x="156372" y="3221816"/>
                <a:ext cx="1339920" cy="3996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0" name="Ink 129"/>
              <p14:cNvContentPartPr/>
              <p14:nvPr/>
            </p14:nvContentPartPr>
            <p14:xfrm>
              <a:off x="325932" y="3205256"/>
              <a:ext cx="2691720" cy="2444040"/>
            </p14:xfrm>
          </p:contentPart>
        </mc:Choice>
        <mc:Fallback xmlns="">
          <p:pic>
            <p:nvPicPr>
              <p:cNvPr id="130" name="Ink 129"/>
              <p:cNvPicPr/>
              <p:nvPr/>
            </p:nvPicPr>
            <p:blipFill>
              <a:blip r:embed="rId5"/>
              <a:stretch>
                <a:fillRect/>
              </a:stretch>
            </p:blipFill>
            <p:spPr>
              <a:xfrm>
                <a:off x="313692" y="3193736"/>
                <a:ext cx="2708280" cy="24631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6" name="Ink 135"/>
              <p14:cNvContentPartPr/>
              <p14:nvPr/>
            </p14:nvContentPartPr>
            <p14:xfrm>
              <a:off x="1867092" y="4401536"/>
              <a:ext cx="742680" cy="1050120"/>
            </p14:xfrm>
          </p:contentPart>
        </mc:Choice>
        <mc:Fallback xmlns="">
          <p:pic>
            <p:nvPicPr>
              <p:cNvPr id="136" name="Ink 135"/>
              <p:cNvPicPr/>
              <p:nvPr/>
            </p:nvPicPr>
            <p:blipFill>
              <a:blip r:embed="rId7"/>
              <a:stretch>
                <a:fillRect/>
              </a:stretch>
            </p:blipFill>
            <p:spPr>
              <a:xfrm>
                <a:off x="1859892" y="4388216"/>
                <a:ext cx="758160" cy="1074600"/>
              </a:xfrm>
              <a:prstGeom prst="rect">
                <a:avLst/>
              </a:prstGeom>
            </p:spPr>
          </p:pic>
        </mc:Fallback>
      </mc:AlternateContent>
      <p:sp>
        <p:nvSpPr>
          <p:cNvPr id="137" name="Right Arrow 136"/>
          <p:cNvSpPr/>
          <p:nvPr/>
        </p:nvSpPr>
        <p:spPr>
          <a:xfrm>
            <a:off x="3200399" y="3367668"/>
            <a:ext cx="3635299" cy="3791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p:cNvSpPr/>
          <p:nvPr/>
        </p:nvSpPr>
        <p:spPr>
          <a:xfrm>
            <a:off x="7742910" y="3055132"/>
            <a:ext cx="1538868" cy="15674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8">
            <p14:nvContentPartPr>
              <p14:cNvPr id="152" name="Ink 151"/>
              <p14:cNvContentPartPr/>
              <p14:nvPr/>
            </p14:nvContentPartPr>
            <p14:xfrm>
              <a:off x="8018052" y="3355736"/>
              <a:ext cx="217080" cy="1122120"/>
            </p14:xfrm>
          </p:contentPart>
        </mc:Choice>
        <mc:Fallback xmlns="">
          <p:pic>
            <p:nvPicPr>
              <p:cNvPr id="152" name="Ink 151"/>
              <p:cNvPicPr/>
              <p:nvPr/>
            </p:nvPicPr>
            <p:blipFill>
              <a:blip r:embed="rId9"/>
              <a:stretch>
                <a:fillRect/>
              </a:stretch>
            </p:blipFill>
            <p:spPr>
              <a:xfrm>
                <a:off x="8004732" y="3346016"/>
                <a:ext cx="235440" cy="11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6" name="Ink 165"/>
              <p14:cNvContentPartPr/>
              <p14:nvPr/>
            </p14:nvContentPartPr>
            <p14:xfrm>
              <a:off x="9108132" y="3024536"/>
              <a:ext cx="2033640" cy="372600"/>
            </p14:xfrm>
          </p:contentPart>
        </mc:Choice>
        <mc:Fallback xmlns="">
          <p:pic>
            <p:nvPicPr>
              <p:cNvPr id="166" name="Ink 165"/>
              <p:cNvPicPr/>
              <p:nvPr/>
            </p:nvPicPr>
            <p:blipFill>
              <a:blip r:embed="rId11"/>
              <a:stretch>
                <a:fillRect/>
              </a:stretch>
            </p:blipFill>
            <p:spPr>
              <a:xfrm>
                <a:off x="9094812" y="3016616"/>
                <a:ext cx="206064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0" name="Ink 179"/>
              <p14:cNvContentPartPr/>
              <p14:nvPr/>
            </p14:nvContentPartPr>
            <p14:xfrm>
              <a:off x="8413672" y="3621056"/>
              <a:ext cx="398160" cy="920520"/>
            </p14:xfrm>
          </p:contentPart>
        </mc:Choice>
        <mc:Fallback xmlns="">
          <p:pic>
            <p:nvPicPr>
              <p:cNvPr id="180" name="Ink 179"/>
              <p:cNvPicPr/>
              <p:nvPr/>
            </p:nvPicPr>
            <p:blipFill>
              <a:blip r:embed="rId13"/>
              <a:stretch>
                <a:fillRect/>
              </a:stretch>
            </p:blipFill>
            <p:spPr>
              <a:xfrm>
                <a:off x="8400712" y="3611696"/>
                <a:ext cx="416520" cy="934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1" name="Ink 180"/>
              <p14:cNvContentPartPr/>
              <p14:nvPr/>
            </p14:nvContentPartPr>
            <p14:xfrm>
              <a:off x="8828052" y="4030736"/>
              <a:ext cx="177428" cy="410264"/>
            </p14:xfrm>
          </p:contentPart>
        </mc:Choice>
        <mc:Fallback xmlns="">
          <p:pic>
            <p:nvPicPr>
              <p:cNvPr id="181" name="Ink 180"/>
              <p:cNvPicPr/>
              <p:nvPr/>
            </p:nvPicPr>
            <p:blipFill>
              <a:blip r:embed="rId15"/>
              <a:stretch>
                <a:fillRect/>
              </a:stretch>
            </p:blipFill>
            <p:spPr>
              <a:xfrm>
                <a:off x="8820134" y="4017780"/>
                <a:ext cx="193623" cy="431857"/>
              </a:xfrm>
              <a:prstGeom prst="rect">
                <a:avLst/>
              </a:prstGeom>
            </p:spPr>
          </p:pic>
        </mc:Fallback>
      </mc:AlternateContent>
      <p:sp>
        <p:nvSpPr>
          <p:cNvPr id="187" name="Down Arrow 186"/>
          <p:cNvSpPr/>
          <p:nvPr/>
        </p:nvSpPr>
        <p:spPr>
          <a:xfrm>
            <a:off x="8242736" y="4633916"/>
            <a:ext cx="269608" cy="7336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6">
            <p14:nvContentPartPr>
              <p14:cNvPr id="191" name="Ink 190"/>
              <p14:cNvContentPartPr/>
              <p14:nvPr/>
            </p14:nvContentPartPr>
            <p14:xfrm>
              <a:off x="7800200" y="5646416"/>
              <a:ext cx="3342652" cy="661320"/>
            </p14:xfrm>
          </p:contentPart>
        </mc:Choice>
        <mc:Fallback xmlns="">
          <p:pic>
            <p:nvPicPr>
              <p:cNvPr id="191" name="Ink 190"/>
              <p:cNvPicPr/>
              <p:nvPr/>
            </p:nvPicPr>
            <p:blipFill>
              <a:blip r:embed="rId30"/>
              <a:stretch>
                <a:fillRect/>
              </a:stretch>
            </p:blipFill>
            <p:spPr>
              <a:xfrm>
                <a:off x="7786880" y="5637416"/>
                <a:ext cx="3367132"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93" name="Ink 192"/>
              <p14:cNvContentPartPr/>
              <p14:nvPr/>
            </p14:nvContentPartPr>
            <p14:xfrm>
              <a:off x="8494332" y="5910296"/>
              <a:ext cx="0" cy="111600"/>
            </p14:xfrm>
          </p:contentPart>
        </mc:Choice>
        <mc:Fallback xmlns="">
          <p:pic>
            <p:nvPicPr>
              <p:cNvPr id="193" name="Ink 192"/>
              <p:cNvPicPr/>
              <p:nvPr/>
            </p:nvPicPr>
            <p:blipFill>
              <a:blip r:embed="rId19"/>
              <a:stretch>
                <a:fillRect/>
              </a:stretch>
            </p:blipFill>
            <p:spPr>
              <a:xfrm>
                <a:off x="0" y="0"/>
                <a:ext cx="0" cy="111600"/>
              </a:xfrm>
              <a:prstGeom prst="rect">
                <a:avLst/>
              </a:prstGeom>
            </p:spPr>
          </p:pic>
        </mc:Fallback>
      </mc:AlternateContent>
      <p:sp>
        <p:nvSpPr>
          <p:cNvPr id="220" name="Rounded Rectangle 219"/>
          <p:cNvSpPr/>
          <p:nvPr/>
        </p:nvSpPr>
        <p:spPr>
          <a:xfrm>
            <a:off x="7266878" y="5390258"/>
            <a:ext cx="4620322" cy="8297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Collect information from the sample</a:t>
            </a:r>
          </a:p>
        </p:txBody>
      </p:sp>
      <p:sp>
        <p:nvSpPr>
          <p:cNvPr id="297" name="Bent Arrow 296"/>
          <p:cNvSpPr/>
          <p:nvPr/>
        </p:nvSpPr>
        <p:spPr>
          <a:xfrm>
            <a:off x="609600" y="5167869"/>
            <a:ext cx="438614" cy="169013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8" name="Bent-Up Arrow 297"/>
          <p:cNvSpPr/>
          <p:nvPr/>
        </p:nvSpPr>
        <p:spPr>
          <a:xfrm>
            <a:off x="609600" y="6135256"/>
            <a:ext cx="7655608" cy="82338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Generalize the result to the population</a:t>
            </a:r>
          </a:p>
        </p:txBody>
      </p:sp>
    </p:spTree>
    <p:extLst>
      <p:ext uri="{BB962C8B-B14F-4D97-AF65-F5344CB8AC3E}">
        <p14:creationId xmlns:p14="http://schemas.microsoft.com/office/powerpoint/2010/main" val="2357016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0200"/>
            <a:ext cx="10515600" cy="5846763"/>
          </a:xfrm>
        </p:spPr>
        <p:txBody>
          <a:bodyPr/>
          <a:lstStyle/>
          <a:p>
            <a:pPr marL="0" indent="0">
              <a:buNone/>
            </a:pPr>
            <a:r>
              <a:rPr lang="en-US" dirty="0"/>
              <a:t>Whether to use Census or Sample technique depends upon:</a:t>
            </a:r>
          </a:p>
          <a:p>
            <a:pPr marL="514350" indent="-514350">
              <a:buFont typeface="+mj-lt"/>
              <a:buAutoNum type="alphaLcParenR"/>
            </a:pPr>
            <a:r>
              <a:rPr lang="en-US" dirty="0"/>
              <a:t>Objective and scope of the survey</a:t>
            </a:r>
          </a:p>
          <a:p>
            <a:pPr marL="514350" indent="-514350">
              <a:buFont typeface="+mj-lt"/>
              <a:buAutoNum type="alphaLcParenR"/>
            </a:pPr>
            <a:r>
              <a:rPr lang="en-US" dirty="0"/>
              <a:t>Availability of resources (Time, Money and Manpower)</a:t>
            </a:r>
          </a:p>
          <a:p>
            <a:pPr marL="514350" indent="-514350">
              <a:buFont typeface="+mj-lt"/>
              <a:buAutoNum type="alphaLcParenR"/>
            </a:pPr>
            <a:r>
              <a:rPr lang="en-US" dirty="0"/>
              <a:t>Degree of accuracy desired</a:t>
            </a:r>
          </a:p>
        </p:txBody>
      </p:sp>
    </p:spTree>
    <p:extLst>
      <p:ext uri="{BB962C8B-B14F-4D97-AF65-F5344CB8AC3E}">
        <p14:creationId xmlns:p14="http://schemas.microsoft.com/office/powerpoint/2010/main" val="654365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676275"/>
          </a:xfrm>
        </p:spPr>
        <p:txBody>
          <a:bodyPr>
            <a:normAutofit fontScale="90000"/>
          </a:bodyPr>
          <a:lstStyle/>
          <a:p>
            <a:r>
              <a:rPr lang="en-US" b="1" dirty="0"/>
              <a:t>Methods of collecting primary data</a:t>
            </a:r>
          </a:p>
        </p:txBody>
      </p:sp>
      <p:sp>
        <p:nvSpPr>
          <p:cNvPr id="3" name="Content Placeholder 2"/>
          <p:cNvSpPr>
            <a:spLocks noGrp="1"/>
          </p:cNvSpPr>
          <p:nvPr>
            <p:ph idx="1"/>
          </p:nvPr>
        </p:nvSpPr>
        <p:spPr>
          <a:xfrm>
            <a:off x="215900" y="676276"/>
            <a:ext cx="11137900" cy="5500688"/>
          </a:xfrm>
        </p:spPr>
        <p:txBody>
          <a:bodyPr/>
          <a:lstStyle/>
          <a:p>
            <a:pPr marL="0" indent="0">
              <a:buNone/>
            </a:pPr>
            <a:r>
              <a:rPr lang="en-US" dirty="0"/>
              <a:t>The commonly used methods for the collection of primary data are as follows:</a:t>
            </a:r>
          </a:p>
          <a:p>
            <a:pPr marL="571500" indent="-571500">
              <a:buAutoNum type="romanLcParenR"/>
            </a:pPr>
            <a:r>
              <a:rPr lang="en-US" dirty="0"/>
              <a:t>Direct personal interview</a:t>
            </a:r>
          </a:p>
          <a:p>
            <a:pPr marL="571500" indent="-571500">
              <a:buAutoNum type="romanLcParenR"/>
            </a:pPr>
            <a:r>
              <a:rPr lang="en-US" dirty="0"/>
              <a:t>Indirect oral interviews</a:t>
            </a:r>
          </a:p>
          <a:p>
            <a:pPr marL="571500" indent="-571500">
              <a:buAutoNum type="romanLcParenR"/>
            </a:pPr>
            <a:r>
              <a:rPr lang="en-US" dirty="0"/>
              <a:t>Information received through local agents</a:t>
            </a:r>
          </a:p>
          <a:p>
            <a:pPr marL="571500" indent="-571500">
              <a:buAutoNum type="romanLcParenR"/>
            </a:pPr>
            <a:r>
              <a:rPr lang="en-US" dirty="0"/>
              <a:t>Mailed questionnaire method</a:t>
            </a:r>
          </a:p>
          <a:p>
            <a:pPr marL="571500" indent="-571500">
              <a:buAutoNum type="romanLcParenR"/>
            </a:pPr>
            <a:r>
              <a:rPr lang="en-US" dirty="0"/>
              <a:t>Schedules sent through enumerators</a:t>
            </a:r>
          </a:p>
        </p:txBody>
      </p:sp>
    </p:spTree>
    <p:extLst>
      <p:ext uri="{BB962C8B-B14F-4D97-AF65-F5344CB8AC3E}">
        <p14:creationId xmlns:p14="http://schemas.microsoft.com/office/powerpoint/2010/main" val="2542058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136525"/>
            <a:ext cx="10515600" cy="536575"/>
          </a:xfrm>
        </p:spPr>
        <p:txBody>
          <a:bodyPr>
            <a:normAutofit fontScale="90000"/>
          </a:bodyPr>
          <a:lstStyle/>
          <a:p>
            <a:r>
              <a:rPr lang="en-US" dirty="0" err="1"/>
              <a:t>Contd</a:t>
            </a:r>
            <a:r>
              <a:rPr lang="en-US" dirty="0"/>
              <a:t>…</a:t>
            </a:r>
          </a:p>
        </p:txBody>
      </p:sp>
      <p:sp>
        <p:nvSpPr>
          <p:cNvPr id="3" name="Content Placeholder 2"/>
          <p:cNvSpPr>
            <a:spLocks noGrp="1"/>
          </p:cNvSpPr>
          <p:nvPr>
            <p:ph idx="1"/>
          </p:nvPr>
        </p:nvSpPr>
        <p:spPr>
          <a:xfrm>
            <a:off x="101600" y="863600"/>
            <a:ext cx="11252200" cy="5313363"/>
          </a:xfrm>
        </p:spPr>
        <p:txBody>
          <a:bodyPr>
            <a:normAutofit/>
          </a:bodyPr>
          <a:lstStyle/>
          <a:p>
            <a:pPr marL="514350" indent="-514350">
              <a:buAutoNum type="arabicPeriod"/>
            </a:pPr>
            <a:r>
              <a:rPr lang="en-US" sz="2000" b="1" dirty="0"/>
              <a:t>Direct personal interview:</a:t>
            </a:r>
          </a:p>
          <a:p>
            <a:pPr marL="0" indent="0">
              <a:buNone/>
            </a:pPr>
            <a:r>
              <a:rPr lang="en-US" sz="2000" dirty="0"/>
              <a:t>     In direct personal interview, the investigator himself collects data through personal contacts. The researcher would go to the informants and make direct queries to him/her. It is suitable when the scope of enquiry is limited and high degree of accuracy is needed.</a:t>
            </a:r>
          </a:p>
          <a:p>
            <a:pPr marL="0" indent="0">
              <a:buNone/>
            </a:pPr>
            <a:r>
              <a:rPr lang="en-US" sz="2000" dirty="0"/>
              <a:t>  merits: a) the data may be more accurate and reliable</a:t>
            </a:r>
          </a:p>
          <a:p>
            <a:pPr marL="0" indent="0">
              <a:buNone/>
            </a:pPr>
            <a:r>
              <a:rPr lang="en-US" sz="2000" dirty="0"/>
              <a:t>               b) investigator can extract proper information from the respondents by talking to them at their educational level and asking them questions in their language of communication</a:t>
            </a:r>
          </a:p>
          <a:p>
            <a:pPr marL="0" indent="0">
              <a:buNone/>
            </a:pPr>
            <a:r>
              <a:rPr lang="en-US" sz="2000" dirty="0"/>
              <a:t>               c) when the audience is approached personally by the investigator, the response is likely to be more encouraging.</a:t>
            </a:r>
          </a:p>
          <a:p>
            <a:pPr marL="0" indent="0">
              <a:buNone/>
            </a:pPr>
            <a:r>
              <a:rPr lang="en-US" sz="2000" dirty="0"/>
              <a:t>   Demerits: a) this technique is not suitable in case of extensive studies.</a:t>
            </a:r>
          </a:p>
          <a:p>
            <a:pPr marL="0" indent="0">
              <a:buNone/>
            </a:pPr>
            <a:r>
              <a:rPr lang="en-US" sz="2000" dirty="0"/>
              <a:t>                      b) it is time and cost ineffective</a:t>
            </a:r>
          </a:p>
          <a:p>
            <a:pPr marL="0" indent="0">
              <a:buNone/>
            </a:pPr>
            <a:r>
              <a:rPr lang="en-US" sz="2000" dirty="0"/>
              <a:t>                      c) if the investigator is not intelligent and skillful enough, the results will not be reliable.</a:t>
            </a:r>
          </a:p>
        </p:txBody>
      </p:sp>
    </p:spTree>
    <p:extLst>
      <p:ext uri="{BB962C8B-B14F-4D97-AF65-F5344CB8AC3E}">
        <p14:creationId xmlns:p14="http://schemas.microsoft.com/office/powerpoint/2010/main" val="2528021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0"/>
            <a:ext cx="10515600" cy="333375"/>
          </a:xfrm>
        </p:spPr>
        <p:txBody>
          <a:bodyPr>
            <a:normAutofit fontScale="90000"/>
          </a:bodyPr>
          <a:lstStyle/>
          <a:p>
            <a:r>
              <a:rPr lang="en-US" dirty="0"/>
              <a:t>Contd..</a:t>
            </a:r>
          </a:p>
        </p:txBody>
      </p:sp>
      <p:sp>
        <p:nvSpPr>
          <p:cNvPr id="3" name="Content Placeholder 2"/>
          <p:cNvSpPr>
            <a:spLocks noGrp="1"/>
          </p:cNvSpPr>
          <p:nvPr>
            <p:ph idx="1"/>
          </p:nvPr>
        </p:nvSpPr>
        <p:spPr>
          <a:xfrm>
            <a:off x="0" y="495300"/>
            <a:ext cx="11353800" cy="6210300"/>
          </a:xfrm>
        </p:spPr>
        <p:txBody>
          <a:bodyPr/>
          <a:lstStyle/>
          <a:p>
            <a:pPr marL="0" indent="0">
              <a:buNone/>
            </a:pPr>
            <a:r>
              <a:rPr lang="en-US" dirty="0"/>
              <a:t> 2. Indirect oral interview:</a:t>
            </a:r>
          </a:p>
          <a:p>
            <a:pPr marL="0" indent="0">
              <a:buNone/>
            </a:pPr>
            <a:r>
              <a:rPr lang="en-US" dirty="0"/>
              <a:t>     </a:t>
            </a:r>
            <a:r>
              <a:rPr lang="en-US" sz="2000" dirty="0"/>
              <a:t>When the information collection is not possible by direct interview method, indirect oral interview is used.</a:t>
            </a:r>
          </a:p>
          <a:p>
            <a:pPr marL="0" indent="0">
              <a:buNone/>
            </a:pPr>
            <a:r>
              <a:rPr lang="en-US" sz="2000" dirty="0"/>
              <a:t>To collect the information on certain social evils like smoking, gambling, drinking, prostitution or other illegal activities, the investigator collect the information through witnesses who are in possession of such information.</a:t>
            </a:r>
          </a:p>
          <a:p>
            <a:pPr marL="0" indent="0">
              <a:buNone/>
            </a:pPr>
            <a:r>
              <a:rPr lang="en-US" sz="2000" dirty="0"/>
              <a:t> For example, if we want to collect information like -If a person is addicted to drinking, gambling or smoking </a:t>
            </a:r>
            <a:r>
              <a:rPr lang="en-US" sz="2000" dirty="0" err="1"/>
              <a:t>etc</a:t>
            </a:r>
            <a:r>
              <a:rPr lang="en-US" sz="2000" dirty="0"/>
              <a:t>, the person is reluctant to give correct information or he may give false information. In such case, the information can be obtained by interviewing his personal friends, relatives or neighbors who know him thoroughly well.</a:t>
            </a:r>
          </a:p>
          <a:p>
            <a:pPr marL="0" indent="0">
              <a:buNone/>
            </a:pPr>
            <a:r>
              <a:rPr lang="en-US" sz="2000" dirty="0"/>
              <a:t>Merits: a) it is time and cost effective as compared to direct personal interview</a:t>
            </a:r>
          </a:p>
          <a:p>
            <a:pPr marL="0" indent="0">
              <a:buNone/>
            </a:pPr>
            <a:r>
              <a:rPr lang="en-US" sz="2000" dirty="0"/>
              <a:t>              b) under this method, wide area can be covered easily (</a:t>
            </a:r>
            <a:r>
              <a:rPr lang="en-US" sz="2000" dirty="0" err="1"/>
              <a:t>i.e</a:t>
            </a:r>
            <a:r>
              <a:rPr lang="en-US" sz="2000" dirty="0"/>
              <a:t>, useful in extensive survey)</a:t>
            </a:r>
          </a:p>
          <a:p>
            <a:pPr marL="0" indent="0">
              <a:buNone/>
            </a:pPr>
            <a:r>
              <a:rPr lang="en-US" sz="2000" dirty="0"/>
              <a:t>Demerits: a) A wrong and improper choice of witnesses will give biased result</a:t>
            </a:r>
          </a:p>
          <a:p>
            <a:pPr marL="0" indent="0">
              <a:buNone/>
            </a:pPr>
            <a:r>
              <a:rPr lang="en-US" sz="2000" dirty="0"/>
              <a:t>                   </a:t>
            </a:r>
          </a:p>
          <a:p>
            <a:pPr marL="0" indent="0">
              <a:buNone/>
            </a:pPr>
            <a:r>
              <a:rPr lang="en-US" dirty="0"/>
              <a:t> </a:t>
            </a:r>
          </a:p>
        </p:txBody>
      </p:sp>
    </p:spTree>
    <p:extLst>
      <p:ext uri="{BB962C8B-B14F-4D97-AF65-F5344CB8AC3E}">
        <p14:creationId xmlns:p14="http://schemas.microsoft.com/office/powerpoint/2010/main" val="756554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900" y="0"/>
            <a:ext cx="11264900" cy="6176963"/>
          </a:xfrm>
        </p:spPr>
        <p:txBody>
          <a:bodyPr/>
          <a:lstStyle/>
          <a:p>
            <a:pPr marL="514350" indent="-514350">
              <a:buAutoNum type="arabicParenR" startAt="3"/>
            </a:pPr>
            <a:r>
              <a:rPr lang="en-US" b="1" dirty="0"/>
              <a:t>Information received through local correspondents:</a:t>
            </a:r>
          </a:p>
          <a:p>
            <a:pPr marL="0" indent="0">
              <a:buNone/>
            </a:pPr>
            <a:r>
              <a:rPr lang="en-US" dirty="0"/>
              <a:t> In this method, the investigator appoints local correspondents in different parts of field of enquiry to collect the required data.</a:t>
            </a:r>
          </a:p>
          <a:p>
            <a:pPr marL="0" indent="0">
              <a:buNone/>
            </a:pPr>
            <a:r>
              <a:rPr lang="en-US" dirty="0"/>
              <a:t> This technique of data collection is usually used by newspaper who require information in different fields like sports, strikes, accidents, etc. This method is also used by the various departments of the government.</a:t>
            </a:r>
          </a:p>
          <a:p>
            <a:pPr marL="0" indent="0">
              <a:buNone/>
            </a:pPr>
            <a:r>
              <a:rPr lang="en-US" dirty="0"/>
              <a:t>Merits: </a:t>
            </a:r>
            <a:r>
              <a:rPr lang="en-US" dirty="0" err="1"/>
              <a:t>i</a:t>
            </a:r>
            <a:r>
              <a:rPr lang="en-US" dirty="0"/>
              <a:t>) cheaper and less time consuming</a:t>
            </a:r>
          </a:p>
          <a:p>
            <a:pPr marL="0" indent="0">
              <a:buNone/>
            </a:pPr>
            <a:r>
              <a:rPr lang="en-US" dirty="0"/>
              <a:t>             ii) useful for extensive study</a:t>
            </a:r>
          </a:p>
          <a:p>
            <a:pPr marL="0" indent="0">
              <a:buNone/>
            </a:pPr>
            <a:r>
              <a:rPr lang="en-US" dirty="0"/>
              <a:t>Demerits: </a:t>
            </a:r>
            <a:r>
              <a:rPr lang="en-US" dirty="0" err="1"/>
              <a:t>i</a:t>
            </a:r>
            <a:r>
              <a:rPr lang="en-US" dirty="0"/>
              <a:t>) the correspondents may manipulate the data thus it is less reliable </a:t>
            </a:r>
          </a:p>
          <a:p>
            <a:pPr marL="0" indent="0">
              <a:buNone/>
            </a:pPr>
            <a:endParaRPr lang="en-US" dirty="0"/>
          </a:p>
        </p:txBody>
      </p:sp>
    </p:spTree>
    <p:extLst>
      <p:ext uri="{BB962C8B-B14F-4D97-AF65-F5344CB8AC3E}">
        <p14:creationId xmlns:p14="http://schemas.microsoft.com/office/powerpoint/2010/main" val="531249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65100"/>
            <a:ext cx="11252200" cy="6591300"/>
          </a:xfrm>
        </p:spPr>
        <p:txBody>
          <a:bodyPr/>
          <a:lstStyle/>
          <a:p>
            <a:pPr marL="0" indent="0">
              <a:buNone/>
            </a:pPr>
            <a:r>
              <a:rPr lang="en-US" dirty="0"/>
              <a:t>4) Mailed Questionnaire Method:</a:t>
            </a:r>
          </a:p>
          <a:p>
            <a:pPr marL="0" indent="0">
              <a:buNone/>
            </a:pPr>
            <a:r>
              <a:rPr lang="en-US" dirty="0"/>
              <a:t> </a:t>
            </a:r>
            <a:r>
              <a:rPr lang="en-US" sz="2000" dirty="0"/>
              <a:t>this method consists in preparing questionnaire which is mailed to the respondents with a request for quick response within the specified time.</a:t>
            </a:r>
          </a:p>
          <a:p>
            <a:pPr marL="0" indent="0">
              <a:buNone/>
            </a:pPr>
            <a:r>
              <a:rPr lang="en-US" sz="2000" dirty="0"/>
              <a:t>In this method, the questionnaire is the only media of communication between the investigator and the respondents.</a:t>
            </a:r>
          </a:p>
          <a:p>
            <a:pPr marL="0" indent="0">
              <a:buNone/>
            </a:pPr>
            <a:r>
              <a:rPr lang="en-US" sz="2000" dirty="0">
                <a:solidFill>
                  <a:srgbClr val="FF0000"/>
                </a:solidFill>
              </a:rPr>
              <a:t>Note: Questionnaire is a list of questions relating to the field of enquiry and providing space for the answers to be filled by the respondents.</a:t>
            </a:r>
          </a:p>
          <a:p>
            <a:pPr marL="0" indent="0">
              <a:buNone/>
            </a:pPr>
            <a:r>
              <a:rPr lang="en-US" sz="2000" dirty="0"/>
              <a:t> merits: a) time and cost effective</a:t>
            </a:r>
          </a:p>
          <a:p>
            <a:pPr marL="0" indent="0">
              <a:buNone/>
            </a:pPr>
            <a:r>
              <a:rPr lang="en-US" sz="2000" dirty="0"/>
              <a:t>               b) useful for extensive enquiries</a:t>
            </a:r>
          </a:p>
          <a:p>
            <a:pPr marL="0" indent="0">
              <a:buNone/>
            </a:pPr>
            <a:r>
              <a:rPr lang="en-US" sz="2000" dirty="0"/>
              <a:t>               c) errors due to the personal biases of the investigator or</a:t>
            </a:r>
          </a:p>
          <a:p>
            <a:pPr marL="0" indent="0">
              <a:buNone/>
            </a:pPr>
            <a:r>
              <a:rPr lang="en-US" sz="2000" dirty="0"/>
              <a:t>                  enumerators are completely eliminated</a:t>
            </a:r>
          </a:p>
          <a:p>
            <a:pPr marL="0" indent="0">
              <a:buNone/>
            </a:pPr>
            <a:r>
              <a:rPr lang="en-US" sz="2000" dirty="0"/>
              <a:t>Demerits: a) this is not a useful method if the respondents is illiterate.</a:t>
            </a:r>
          </a:p>
          <a:p>
            <a:pPr marL="0" indent="0">
              <a:buNone/>
            </a:pPr>
            <a:r>
              <a:rPr lang="en-US" sz="2000" dirty="0"/>
              <a:t>                   b) suffers from the low degree of reliability of the information</a:t>
            </a:r>
          </a:p>
        </p:txBody>
      </p:sp>
    </p:spTree>
    <p:extLst>
      <p:ext uri="{BB962C8B-B14F-4D97-AF65-F5344CB8AC3E}">
        <p14:creationId xmlns:p14="http://schemas.microsoft.com/office/powerpoint/2010/main" val="817872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0500"/>
            <a:ext cx="11353800" cy="5986463"/>
          </a:xfrm>
        </p:spPr>
        <p:txBody>
          <a:bodyPr>
            <a:normAutofit fontScale="92500" lnSpcReduction="20000"/>
          </a:bodyPr>
          <a:lstStyle/>
          <a:p>
            <a:pPr marL="0" indent="0">
              <a:buNone/>
            </a:pPr>
            <a:r>
              <a:rPr lang="en-US" dirty="0"/>
              <a:t>5) </a:t>
            </a:r>
            <a:r>
              <a:rPr lang="en-US" b="1" dirty="0">
                <a:solidFill>
                  <a:schemeClr val="tx1">
                    <a:lumMod val="95000"/>
                    <a:lumOff val="5000"/>
                  </a:schemeClr>
                </a:solidFill>
              </a:rPr>
              <a:t>Schedules sent through enumerators</a:t>
            </a:r>
            <a:r>
              <a:rPr lang="en-US" dirty="0">
                <a:solidFill>
                  <a:schemeClr val="tx1">
                    <a:lumMod val="95000"/>
                    <a:lumOff val="5000"/>
                  </a:schemeClr>
                </a:solidFill>
              </a:rPr>
              <a:t>: in this method the enumerators go the respondents personally with the schedule (list of questions), ask them the questions there in and record their replies.</a:t>
            </a:r>
          </a:p>
          <a:p>
            <a:pPr marL="0" indent="0">
              <a:buNone/>
            </a:pPr>
            <a:r>
              <a:rPr lang="en-US" dirty="0">
                <a:solidFill>
                  <a:srgbClr val="FF0000"/>
                </a:solidFill>
              </a:rPr>
              <a:t>Note: Questionnaire is a list of questions which are answered by the respondents himself in his own handwriting while the schedule is the device of obtaining answers to the questions in a form which is filled by the interviewers or enumerators (the field agents who put these questions) in a face to face situation with the respondents.</a:t>
            </a:r>
          </a:p>
          <a:p>
            <a:pPr marL="0" indent="0">
              <a:buNone/>
            </a:pPr>
            <a:r>
              <a:rPr lang="en-US" dirty="0"/>
              <a:t>Merits: </a:t>
            </a:r>
          </a:p>
          <a:p>
            <a:pPr marL="0" indent="0">
              <a:buNone/>
            </a:pPr>
            <a:r>
              <a:rPr lang="en-US" dirty="0"/>
              <a:t>              a) unlike the mailed questionnaire method, this technique can be used with advantage even if the respondents are illiterate.</a:t>
            </a:r>
          </a:p>
          <a:p>
            <a:pPr marL="0" indent="0">
              <a:buNone/>
            </a:pPr>
            <a:r>
              <a:rPr lang="en-US" dirty="0"/>
              <a:t>              b) more reliable and accurate information is possible.</a:t>
            </a:r>
          </a:p>
          <a:p>
            <a:pPr marL="0" indent="0">
              <a:buNone/>
            </a:pPr>
            <a:r>
              <a:rPr lang="en-US" dirty="0"/>
              <a:t>Demerits: a) it is more time consuming as compared to mailed questionnaire</a:t>
            </a:r>
          </a:p>
          <a:p>
            <a:pPr marL="0" indent="0">
              <a:buNone/>
            </a:pPr>
            <a:r>
              <a:rPr lang="en-US" dirty="0"/>
              <a:t>                     method. </a:t>
            </a:r>
          </a:p>
          <a:p>
            <a:pPr marL="0" indent="0">
              <a:buNone/>
            </a:pPr>
            <a:r>
              <a:rPr lang="en-US"/>
              <a:t>                   b) </a:t>
            </a:r>
            <a:r>
              <a:rPr lang="en-US" dirty="0"/>
              <a:t>if the enumerators is less skilled and less efficient, this method is not </a:t>
            </a:r>
          </a:p>
          <a:p>
            <a:pPr marL="0" indent="0">
              <a:buNone/>
            </a:pPr>
            <a:r>
              <a:rPr lang="en-US" dirty="0"/>
              <a:t>                      useful.</a:t>
            </a:r>
          </a:p>
          <a:p>
            <a:pPr marL="0" indent="0">
              <a:buNone/>
            </a:pPr>
            <a:endParaRPr lang="en-US" dirty="0"/>
          </a:p>
        </p:txBody>
      </p:sp>
    </p:spTree>
    <p:extLst>
      <p:ext uri="{BB962C8B-B14F-4D97-AF65-F5344CB8AC3E}">
        <p14:creationId xmlns:p14="http://schemas.microsoft.com/office/powerpoint/2010/main" val="34490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536396"/>
          </a:xfrm>
        </p:spPr>
        <p:txBody>
          <a:bodyPr>
            <a:normAutofit fontScale="90000"/>
          </a:bodyPr>
          <a:lstStyle/>
          <a:p>
            <a:r>
              <a:rPr lang="en-US" b="1" dirty="0"/>
              <a:t>Sources of secondary data</a:t>
            </a:r>
          </a:p>
        </p:txBody>
      </p:sp>
      <p:sp>
        <p:nvSpPr>
          <p:cNvPr id="3" name="Content Placeholder 2"/>
          <p:cNvSpPr>
            <a:spLocks noGrp="1"/>
          </p:cNvSpPr>
          <p:nvPr>
            <p:ph idx="1"/>
          </p:nvPr>
        </p:nvSpPr>
        <p:spPr>
          <a:xfrm>
            <a:off x="90151" y="536396"/>
            <a:ext cx="11925837" cy="6212134"/>
          </a:xfrm>
        </p:spPr>
        <p:txBody>
          <a:bodyPr>
            <a:normAutofit lnSpcReduction="10000"/>
          </a:bodyPr>
          <a:lstStyle/>
          <a:p>
            <a:pPr marL="0" indent="0">
              <a:buNone/>
            </a:pPr>
            <a:r>
              <a:rPr lang="en-US" dirty="0"/>
              <a:t>Define secondary sources………….</a:t>
            </a:r>
          </a:p>
          <a:p>
            <a:pPr marL="0" indent="0">
              <a:buNone/>
            </a:pPr>
            <a:r>
              <a:rPr lang="en-US" dirty="0"/>
              <a:t>There are two sources of secondary data:</a:t>
            </a:r>
          </a:p>
          <a:p>
            <a:pPr marL="514350" indent="-514350">
              <a:buAutoNum type="arabicPeriod"/>
            </a:pPr>
            <a:r>
              <a:rPr lang="en-US" dirty="0"/>
              <a:t>Published sources</a:t>
            </a:r>
          </a:p>
          <a:p>
            <a:pPr marL="514350" indent="-514350">
              <a:buAutoNum type="arabicPeriod"/>
            </a:pPr>
            <a:r>
              <a:rPr lang="en-US" dirty="0"/>
              <a:t>Unpublished sources</a:t>
            </a:r>
          </a:p>
          <a:p>
            <a:pPr marL="0" indent="0">
              <a:buNone/>
            </a:pPr>
            <a:endParaRPr lang="en-US" dirty="0"/>
          </a:p>
          <a:p>
            <a:pPr marL="514350" indent="-514350">
              <a:buAutoNum type="arabicPeriod"/>
            </a:pPr>
            <a:r>
              <a:rPr lang="en-US" b="1" dirty="0"/>
              <a:t>Published sources: </a:t>
            </a:r>
          </a:p>
          <a:p>
            <a:pPr marL="514350" indent="-514350">
              <a:buAutoNum type="alphaLcParenR"/>
            </a:pPr>
            <a:r>
              <a:rPr lang="en-US" dirty="0"/>
              <a:t>Government publication:</a:t>
            </a:r>
          </a:p>
          <a:p>
            <a:pPr lvl="1"/>
            <a:r>
              <a:rPr lang="en-US" dirty="0"/>
              <a:t>Economic survey published by Ministry of Finance (MoF)</a:t>
            </a:r>
          </a:p>
          <a:p>
            <a:pPr lvl="1"/>
            <a:r>
              <a:rPr lang="en-US" dirty="0"/>
              <a:t>Statistics published by NRB</a:t>
            </a:r>
          </a:p>
          <a:p>
            <a:pPr lvl="1"/>
            <a:r>
              <a:rPr lang="en-US" dirty="0"/>
              <a:t>Statistical Year book, Data on National Accounts, Data on poverty published by National statistics office.</a:t>
            </a:r>
          </a:p>
          <a:p>
            <a:pPr lvl="1"/>
            <a:r>
              <a:rPr lang="en-US" dirty="0"/>
              <a:t>Plan document of National Planning </a:t>
            </a:r>
            <a:r>
              <a:rPr lang="en-US" dirty="0" err="1"/>
              <a:t>Commision</a:t>
            </a:r>
            <a:endParaRPr lang="en-US" dirty="0"/>
          </a:p>
          <a:p>
            <a:pPr lvl="1"/>
            <a:r>
              <a:rPr lang="en-US" dirty="0"/>
              <a:t>Various publication published by government offices and departments.</a:t>
            </a:r>
          </a:p>
          <a:p>
            <a:pPr marL="457200" lvl="1" indent="0">
              <a:buNone/>
            </a:pPr>
            <a:r>
              <a:rPr lang="en-US" sz="2800" dirty="0"/>
              <a:t> </a:t>
            </a:r>
          </a:p>
          <a:p>
            <a:pPr lvl="1"/>
            <a:endParaRPr lang="en-US" dirty="0"/>
          </a:p>
        </p:txBody>
      </p:sp>
    </p:spTree>
    <p:extLst>
      <p:ext uri="{BB962C8B-B14F-4D97-AF65-F5344CB8AC3E}">
        <p14:creationId xmlns:p14="http://schemas.microsoft.com/office/powerpoint/2010/main" val="672136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A82ECA-681C-5C54-3BE5-208A0E0FF32A}"/>
              </a:ext>
            </a:extLst>
          </p:cNvPr>
          <p:cNvSpPr>
            <a:spLocks noGrp="1"/>
          </p:cNvSpPr>
          <p:nvPr>
            <p:ph idx="1"/>
          </p:nvPr>
        </p:nvSpPr>
        <p:spPr>
          <a:xfrm>
            <a:off x="838200" y="191068"/>
            <a:ext cx="10515600" cy="6666931"/>
          </a:xfrm>
        </p:spPr>
        <p:txBody>
          <a:bodyPr>
            <a:normAutofit/>
          </a:bodyPr>
          <a:lstStyle/>
          <a:p>
            <a:pPr marL="0" indent="0">
              <a:buNone/>
            </a:pPr>
            <a:r>
              <a:rPr lang="en-US" dirty="0"/>
              <a:t>b) Semi government publications: </a:t>
            </a:r>
          </a:p>
          <a:p>
            <a:r>
              <a:rPr lang="en-US" dirty="0"/>
              <a:t>Report published by Rastriya </a:t>
            </a:r>
            <a:r>
              <a:rPr lang="en-US" dirty="0" err="1"/>
              <a:t>Banijya</a:t>
            </a:r>
            <a:r>
              <a:rPr lang="en-US" dirty="0"/>
              <a:t> Bank, Nepal Bank Limited and other government owned enterprises.</a:t>
            </a:r>
          </a:p>
          <a:p>
            <a:pPr marL="0" indent="0">
              <a:buNone/>
            </a:pPr>
            <a:r>
              <a:rPr lang="en-US" dirty="0"/>
              <a:t>c) Private organizations publications:</a:t>
            </a:r>
          </a:p>
          <a:p>
            <a:r>
              <a:rPr lang="en-US" dirty="0"/>
              <a:t>Report published by research institute and universities</a:t>
            </a:r>
          </a:p>
          <a:p>
            <a:r>
              <a:rPr lang="en-US" dirty="0"/>
              <a:t>Reports published by Nepal Chamber of Commerce </a:t>
            </a:r>
            <a:r>
              <a:rPr lang="en-US" dirty="0" err="1"/>
              <a:t>etc</a:t>
            </a:r>
            <a:endParaRPr lang="en-US" dirty="0"/>
          </a:p>
          <a:p>
            <a:pPr marL="0" indent="0">
              <a:buNone/>
            </a:pPr>
            <a:r>
              <a:rPr lang="en-US" dirty="0"/>
              <a:t>d) International publications:</a:t>
            </a:r>
          </a:p>
          <a:p>
            <a:r>
              <a:rPr lang="en-US" dirty="0"/>
              <a:t>Publications of international organizations like IMF, WB, ADB etc.</a:t>
            </a:r>
          </a:p>
          <a:p>
            <a:r>
              <a:rPr lang="en-US" dirty="0"/>
              <a:t>Publications of UNDP like Human Development Report, World Happiness Report etc.</a:t>
            </a:r>
          </a:p>
          <a:p>
            <a:pPr marL="0" indent="0">
              <a:buNone/>
            </a:pPr>
            <a:r>
              <a:rPr lang="en-US" dirty="0"/>
              <a:t>2. </a:t>
            </a:r>
            <a:r>
              <a:rPr lang="en-US" b="1" dirty="0"/>
              <a:t>Unpublished sources:</a:t>
            </a:r>
          </a:p>
          <a:p>
            <a:r>
              <a:rPr lang="en-US" dirty="0"/>
              <a:t>Hospital records</a:t>
            </a:r>
          </a:p>
          <a:p>
            <a:r>
              <a:rPr lang="en-US" dirty="0"/>
              <a:t>Research work on Masters and Ph. D level etc.</a:t>
            </a:r>
          </a:p>
        </p:txBody>
      </p:sp>
    </p:spTree>
    <p:extLst>
      <p:ext uri="{BB962C8B-B14F-4D97-AF65-F5344CB8AC3E}">
        <p14:creationId xmlns:p14="http://schemas.microsoft.com/office/powerpoint/2010/main" val="2287213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487897-6392-20AD-ABE7-81E59D580DA8}"/>
              </a:ext>
            </a:extLst>
          </p:cNvPr>
          <p:cNvSpPr>
            <a:spLocks noGrp="1"/>
          </p:cNvSpPr>
          <p:nvPr>
            <p:ph idx="1"/>
          </p:nvPr>
        </p:nvSpPr>
        <p:spPr>
          <a:xfrm>
            <a:off x="838200" y="163773"/>
            <a:ext cx="10515600" cy="6537277"/>
          </a:xfrm>
        </p:spPr>
        <p:txBody>
          <a:bodyPr>
            <a:normAutofit fontScale="92500" lnSpcReduction="20000"/>
          </a:bodyPr>
          <a:lstStyle/>
          <a:p>
            <a:r>
              <a:rPr lang="en-US" b="1" dirty="0"/>
              <a:t>Precautions in the use of secondary data:</a:t>
            </a:r>
          </a:p>
          <a:p>
            <a:pPr marL="0" indent="0">
              <a:buNone/>
            </a:pPr>
            <a:r>
              <a:rPr lang="en-US" dirty="0"/>
              <a:t>Investigator or researcher have to be cautious about whether the data are useful or not before using secondary data. The following precautions should be made:</a:t>
            </a:r>
          </a:p>
          <a:p>
            <a:pPr marL="514350" indent="-514350">
              <a:buAutoNum type="arabicPeriod"/>
            </a:pPr>
            <a:r>
              <a:rPr lang="en-US" b="1" dirty="0"/>
              <a:t>Reliability of data: </a:t>
            </a:r>
            <a:r>
              <a:rPr lang="en-US" dirty="0"/>
              <a:t>In the use of secondary data, the reliability of the data should be examined. The previously collected and processed data should be reliable in terms of objectives, method of data collection, sample size and techniques of sample design etc.</a:t>
            </a:r>
          </a:p>
          <a:p>
            <a:pPr marL="514350" indent="-514350">
              <a:buAutoNum type="arabicPeriod"/>
            </a:pPr>
            <a:r>
              <a:rPr lang="en-US" b="1" dirty="0"/>
              <a:t>Suitability of data: </a:t>
            </a:r>
            <a:r>
              <a:rPr lang="en-US" dirty="0"/>
              <a:t>The secondary data available may or may not be suitable for the present organization. It the objective and scope of the available data are similar to the present investigation, the data are said to be suitable, otherwise not. For example, the data collected for the study of household income in urban area is not suitable for the study of household income in rural area.</a:t>
            </a:r>
          </a:p>
          <a:p>
            <a:pPr marL="514350" indent="-514350">
              <a:buAutoNum type="arabicPeriod"/>
            </a:pPr>
            <a:r>
              <a:rPr lang="en-US" b="1" dirty="0"/>
              <a:t>Adequacy of data: </a:t>
            </a:r>
            <a:r>
              <a:rPr lang="en-US" dirty="0"/>
              <a:t>Secondary data must be adequate enough for present enquiry. The data are inadequate if the coverage of the original enquiry is much smaller or larger than that of the present enquiry. For example, the data relating to household income of Kathmandu Valley is inadequate to study for the whole country.</a:t>
            </a:r>
          </a:p>
        </p:txBody>
      </p:sp>
    </p:spTree>
    <p:extLst>
      <p:ext uri="{BB962C8B-B14F-4D97-AF65-F5344CB8AC3E}">
        <p14:creationId xmlns:p14="http://schemas.microsoft.com/office/powerpoint/2010/main" val="20598923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727</TotalTime>
  <Words>1626</Words>
  <Application>Microsoft Office PowerPoint</Application>
  <PresentationFormat>Widescreen</PresentationFormat>
  <Paragraphs>118</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Types of data</vt:lpstr>
      <vt:lpstr>Methods/Techniques of data collection</vt:lpstr>
      <vt:lpstr>PowerPoint Presentation</vt:lpstr>
      <vt:lpstr>PowerPoint Presentation</vt:lpstr>
      <vt:lpstr>Methods of collecting primary data</vt:lpstr>
      <vt:lpstr>Contd…</vt:lpstr>
      <vt:lpstr>Contd..</vt:lpstr>
      <vt:lpstr>PowerPoint Presentation</vt:lpstr>
      <vt:lpstr>PowerPoint Presentation</vt:lpstr>
      <vt:lpstr>PowerPoint Presentation</vt:lpstr>
      <vt:lpstr>Sources of secondary data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Collection of data prerequisite of data collection</dc:title>
  <dc:creator>Microsoft account</dc:creator>
  <cp:lastModifiedBy>LAN</cp:lastModifiedBy>
  <cp:revision>55</cp:revision>
  <dcterms:created xsi:type="dcterms:W3CDTF">2022-02-08T05:39:10Z</dcterms:created>
  <dcterms:modified xsi:type="dcterms:W3CDTF">2025-12-27T03:13:36Z</dcterms:modified>
</cp:coreProperties>
</file>