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93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DD80D7-441F-77C8-971E-CF29CC8734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EC7055F-ECE5-C0BB-C2AE-E6A1609D17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3FAA74-0434-5A3D-2DF4-3E731AF42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0D717-9C17-4843-AC73-C9F8100D3F32}" type="datetimeFigureOut">
              <a:rPr lang="en-US" smtClean="0"/>
              <a:t>7/31/2025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E0C82E-7271-88CD-7445-9E58FE79D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F66DE5-4826-4C2F-F54E-B2BA080D3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6C8F9-CE42-4496-8338-EE7D891C0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189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F3C94E-6AA0-345B-A1DD-D6C5362AFE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19DB629-8A68-08AA-D190-16BAF5D80C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30D4E5-3E05-66C2-752A-B59E673D18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0D717-9C17-4843-AC73-C9F8100D3F32}" type="datetimeFigureOut">
              <a:rPr lang="en-US" smtClean="0"/>
              <a:t>7/31/2025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8B96B8-7936-71A2-7679-C375A71A6E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B790C1-A286-BAC0-1122-089C88E8AB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6C8F9-CE42-4496-8338-EE7D891C0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464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D4B3CBA-48F1-2A8A-FB1B-5518772260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86A08DD-665C-E3FF-0244-83AEEAE7A2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3EFD13-9692-8D25-8A12-DE2232934D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0D717-9C17-4843-AC73-C9F8100D3F32}" type="datetimeFigureOut">
              <a:rPr lang="en-US" smtClean="0"/>
              <a:t>7/31/2025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1DA698-6815-EE00-DD55-9099F29ED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4EA530-CAF8-3D84-0453-9F33CF0F9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6C8F9-CE42-4496-8338-EE7D891C0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284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4912B-A111-0A11-D42A-FDAD6AAFA1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D00D1E-4304-56A4-D8D8-742156E6ED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8A9E19-C7BF-ED56-C2D6-8FFF34D63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0D717-9C17-4843-AC73-C9F8100D3F32}" type="datetimeFigureOut">
              <a:rPr lang="en-US" smtClean="0"/>
              <a:t>7/31/2025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2B4C02-70C7-372F-A487-0DD46EFF47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258A40-65FE-4A64-4B22-CCEA4DAB2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6C8F9-CE42-4496-8338-EE7D891C0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2106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9302B5-F1E5-94B1-A65E-BF43B7E2E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B9DE1D-F1A6-C67B-6AEB-E612231965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B8CAC7-14AF-03EA-0DD7-4057A41715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0D717-9C17-4843-AC73-C9F8100D3F32}" type="datetimeFigureOut">
              <a:rPr lang="en-US" smtClean="0"/>
              <a:t>7/31/2025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F04B1B-8927-CD17-BBFF-8396A76DA8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E1626C-2999-ED91-6A9F-CA7262C95D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6C8F9-CE42-4496-8338-EE7D891C0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3872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D96A6B-8AC2-E76F-F19D-086AEAF367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88BBC-01B7-4AF3-677D-8DE8D4942D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ADA64F-CEF1-FD2B-A499-B53159DBEF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253CDC-4908-E65B-D0B8-DAEA48017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0D717-9C17-4843-AC73-C9F8100D3F32}" type="datetimeFigureOut">
              <a:rPr lang="en-US" smtClean="0"/>
              <a:t>7/31/2025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2EBBD6-69C6-281B-95D5-CF647B7B92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82C9AA-599A-10A0-C4D9-54F5DF04E2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6C8F9-CE42-4496-8338-EE7D891C0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276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0BD55F-48DC-A7E9-8590-334F78DF86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FB1780-D732-E4BF-CFC2-5E9DDBB2AA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90F728-CD60-282E-6441-852EF28C95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2FEA473-E37B-A2BD-8BF8-73F5C1D239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D77970F-4619-0B34-9591-6D7FC87C30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AF0CED0-E67E-72D5-8D77-FD655A2D18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0D717-9C17-4843-AC73-C9F8100D3F32}" type="datetimeFigureOut">
              <a:rPr lang="en-US" smtClean="0"/>
              <a:t>7/31/2025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3564A4B-3924-D07C-D261-B39FFBF939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77C66AB-ED48-97FA-D4E7-EE6F1C0A12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6C8F9-CE42-4496-8338-EE7D891C0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1655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F36941-C4DF-C2AF-DFCA-B8A852697D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B44897A-B6A8-1649-DDB5-D9261610EA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0D717-9C17-4843-AC73-C9F8100D3F32}" type="datetimeFigureOut">
              <a:rPr lang="en-US" smtClean="0"/>
              <a:t>7/31/2025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857DE0-4E6A-918B-8D9F-A752D49AAA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E44457-AB2F-E903-B4FE-5F28EB617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6C8F9-CE42-4496-8338-EE7D891C0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0748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41D0C18-9FC4-9068-6497-E03A31A11C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0D717-9C17-4843-AC73-C9F8100D3F32}" type="datetimeFigureOut">
              <a:rPr lang="en-US" smtClean="0"/>
              <a:t>7/31/2025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BB93246-D854-7DEF-90A7-5FDE74748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182D79-D259-B123-1FF9-399FD9134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6C8F9-CE42-4496-8338-EE7D891C0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035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6B29AF-746C-53C5-1214-08907EA2D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CCBD67-16FC-1297-E556-345327EB62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804EC3-B11A-479E-F9CF-52A4D4A874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F1F9B6-17D8-DC29-297D-F02E6A0275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0D717-9C17-4843-AC73-C9F8100D3F32}" type="datetimeFigureOut">
              <a:rPr lang="en-US" smtClean="0"/>
              <a:t>7/31/2025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629021-B395-A058-26F6-F04E8C044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4FCD09-4772-D523-2E7A-3B43676FF0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6C8F9-CE42-4496-8338-EE7D891C0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8213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24E06B-CDAB-5A9F-C023-934A84C763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9F56882-27F5-EB02-3838-38A41F3580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29622B-3245-FC95-3043-57E65138FC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ACA6C9-4690-879E-84B0-A6739B1712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0D717-9C17-4843-AC73-C9F8100D3F32}" type="datetimeFigureOut">
              <a:rPr lang="en-US" smtClean="0"/>
              <a:t>7/31/2025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9ACA6D-76C1-DDF8-4081-B6E604AFB7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3955B2-69E9-68F7-70A5-F26DF3EFD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6C8F9-CE42-4496-8338-EE7D891C0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561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F89F52D-1F70-13BB-6431-4BC5D49C61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98D415-3359-AA13-E7BF-E7CE103BF6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76812A-A750-E2BE-286D-EEE19DC43F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80D717-9C17-4843-AC73-C9F8100D3F32}" type="datetimeFigureOut">
              <a:rPr lang="en-US" smtClean="0"/>
              <a:t>7/31/2025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F1702F-4FDB-D19D-1500-955C29C52F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7D50C7-C878-1AA3-D808-03F74273CF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46C8F9-CE42-4496-8338-EE7D891C0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511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F9E8C-6F28-80D2-968A-00E418051A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59178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Similarities and Differences between Marshall’s and Robbins definition of Economics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472822-94A5-E1E4-F2E6-B3F45B3B03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24304"/>
            <a:ext cx="10515600" cy="5344510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Similarities:</a:t>
            </a:r>
          </a:p>
          <a:p>
            <a:r>
              <a:rPr lang="en-US" dirty="0"/>
              <a:t>Both the definition consider economics as a social science dealing with human activities.</a:t>
            </a:r>
          </a:p>
          <a:p>
            <a:r>
              <a:rPr lang="en-US" dirty="0"/>
              <a:t>Both focus on welfare: </a:t>
            </a:r>
            <a:r>
              <a:rPr lang="en-US" dirty="0" err="1"/>
              <a:t>marshall’s</a:t>
            </a:r>
            <a:r>
              <a:rPr lang="en-US" dirty="0"/>
              <a:t> definition concerned with the utilization of wealth to maximize welfare and Robbins definition is concerned with the utilization of scarce resource to achieve maximum satisfaction.</a:t>
            </a:r>
          </a:p>
          <a:p>
            <a:r>
              <a:rPr lang="en-US" dirty="0"/>
              <a:t>Both definition recognize the importance of resources in economic activity.</a:t>
            </a:r>
          </a:p>
        </p:txBody>
      </p:sp>
    </p:spTree>
    <p:extLst>
      <p:ext uri="{BB962C8B-B14F-4D97-AF65-F5344CB8AC3E}">
        <p14:creationId xmlns:p14="http://schemas.microsoft.com/office/powerpoint/2010/main" val="28236161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0913C-9DEE-ED1E-C696-02E990AE4A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3239"/>
            <a:ext cx="10515600" cy="6073724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Differences:</a:t>
            </a:r>
          </a:p>
          <a:p>
            <a:pPr marL="0" indent="0">
              <a:buNone/>
            </a:pPr>
            <a:endParaRPr lang="en-US" b="1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5CF1D604-D1CB-E17D-8843-B39BA27733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4708086"/>
              </p:ext>
            </p:extLst>
          </p:nvPr>
        </p:nvGraphicFramePr>
        <p:xfrm>
          <a:off x="663676" y="719665"/>
          <a:ext cx="10515600" cy="51059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2272987679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778497366"/>
                    </a:ext>
                  </a:extLst>
                </a:gridCol>
              </a:tblGrid>
              <a:tr h="711325">
                <a:tc>
                  <a:txBody>
                    <a:bodyPr/>
                    <a:lstStyle/>
                    <a:p>
                      <a:r>
                        <a:rPr lang="en-US" dirty="0"/>
                        <a:t>Marshall’s definition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Robbins’ definition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0011532"/>
                  </a:ext>
                </a:extLst>
              </a:tr>
              <a:tr h="711325">
                <a:tc>
                  <a:txBody>
                    <a:bodyPr/>
                    <a:lstStyle/>
                    <a:p>
                      <a:r>
                        <a:rPr lang="en-US" dirty="0"/>
                        <a:t>Science of material welfare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Science of scarcity and choice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0196508"/>
                  </a:ext>
                </a:extLst>
              </a:tr>
              <a:tr h="1227766">
                <a:tc>
                  <a:txBody>
                    <a:bodyPr/>
                    <a:lstStyle/>
                    <a:p>
                      <a:r>
                        <a:rPr lang="en-US" dirty="0"/>
                        <a:t>Based on the concept of normative science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Based on the concept of positive science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8295002"/>
                  </a:ext>
                </a:extLst>
              </a:tr>
              <a:tr h="1227766">
                <a:tc>
                  <a:txBody>
                    <a:bodyPr/>
                    <a:lstStyle/>
                    <a:p>
                      <a:r>
                        <a:rPr lang="en-US" dirty="0"/>
                        <a:t>Aims to promote material welfare  to mankind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Aims to satisfy maximum possible wants and needs from scarce resources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2827777"/>
                  </a:ext>
                </a:extLst>
              </a:tr>
              <a:tr h="1227766">
                <a:tc>
                  <a:txBody>
                    <a:bodyPr/>
                    <a:lstStyle/>
                    <a:p>
                      <a:r>
                        <a:rPr lang="en-US" dirty="0"/>
                        <a:t>It is less scientific and less applicable than Robbins’ definition.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It is more scientific and more applicable than Marshall’s definition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14558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86300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60BF42-5A4E-DD8E-BDF1-BCD25C478A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735" y="0"/>
            <a:ext cx="11887199" cy="6710516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Superiority of Robbins’ definition over Marshallian definition: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Robbins’ definition is regarded as superior to the Marshall’s definition of economics because of following reasons: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/>
              <a:t>Scientific definition: </a:t>
            </a:r>
            <a:r>
              <a:rPr lang="en-US" dirty="0"/>
              <a:t>Robbins’ definition is considered as more scientific and more applicable than Marshall’s definition because Robbins’ definition is related with real- world problems- scarcity and choice that each and every economy faces.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/>
              <a:t>Universal application: </a:t>
            </a:r>
            <a:r>
              <a:rPr lang="en-US" dirty="0"/>
              <a:t>Robbins’ definition is universal. It is equally applicable in each and every economy of the world.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/>
              <a:t>Broader scope: </a:t>
            </a:r>
            <a:r>
              <a:rPr lang="en-US" dirty="0"/>
              <a:t> Marshall's definition focuses on the study of material welfare, while Robbins' definition encompasses all human wants, whether material or non-material.</a:t>
            </a:r>
            <a:endParaRPr lang="en-US" b="1" dirty="0"/>
          </a:p>
          <a:p>
            <a:pPr marL="0" indent="0"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8933756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</TotalTime>
  <Words>252</Words>
  <Application>Microsoft Office PowerPoint</Application>
  <PresentationFormat>Widescreen</PresentationFormat>
  <Paragraphs>21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Similarities and Differences between Marshall’s and Robbins definition of Economics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LAN</dc:creator>
  <cp:lastModifiedBy>LAN</cp:lastModifiedBy>
  <cp:revision>5</cp:revision>
  <dcterms:created xsi:type="dcterms:W3CDTF">2025-07-31T13:39:34Z</dcterms:created>
  <dcterms:modified xsi:type="dcterms:W3CDTF">2025-07-31T15:57:37Z</dcterms:modified>
</cp:coreProperties>
</file>