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0" r:id="rId4"/>
    <p:sldId id="261" r:id="rId5"/>
    <p:sldId id="262"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5" d="100"/>
          <a:sy n="65" d="100"/>
        </p:scale>
        <p:origin x="93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9996B-51F4-B26A-070C-725A7418087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878D565-07C1-FAFE-FB67-8CA4C1D838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85E0D38-280F-3DC5-989F-F7B0233C6120}"/>
              </a:ext>
            </a:extLst>
          </p:cNvPr>
          <p:cNvSpPr>
            <a:spLocks noGrp="1"/>
          </p:cNvSpPr>
          <p:nvPr>
            <p:ph type="dt" sz="half" idx="10"/>
          </p:nvPr>
        </p:nvSpPr>
        <p:spPr/>
        <p:txBody>
          <a:bodyPr/>
          <a:lstStyle/>
          <a:p>
            <a:fld id="{68C3592E-7D7B-47FA-AC14-B4EA6E639B8D}" type="datetimeFigureOut">
              <a:rPr lang="en-US" smtClean="0"/>
              <a:t>7/31/2025</a:t>
            </a:fld>
            <a:endParaRPr lang="en-US"/>
          </a:p>
        </p:txBody>
      </p:sp>
      <p:sp>
        <p:nvSpPr>
          <p:cNvPr id="5" name="Footer Placeholder 4">
            <a:extLst>
              <a:ext uri="{FF2B5EF4-FFF2-40B4-BE49-F238E27FC236}">
                <a16:creationId xmlns:a16="http://schemas.microsoft.com/office/drawing/2014/main" id="{83161D2F-EDC1-43B7-D792-86F8D5C1B5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FCB2D8-8A52-A532-F506-186AEDA21BD0}"/>
              </a:ext>
            </a:extLst>
          </p:cNvPr>
          <p:cNvSpPr>
            <a:spLocks noGrp="1"/>
          </p:cNvSpPr>
          <p:nvPr>
            <p:ph type="sldNum" sz="quarter" idx="12"/>
          </p:nvPr>
        </p:nvSpPr>
        <p:spPr/>
        <p:txBody>
          <a:bodyPr/>
          <a:lstStyle/>
          <a:p>
            <a:fld id="{9114CFAF-4F61-4788-B3C1-5418DEF81D45}" type="slidenum">
              <a:rPr lang="en-US" smtClean="0"/>
              <a:t>‹#›</a:t>
            </a:fld>
            <a:endParaRPr lang="en-US"/>
          </a:p>
        </p:txBody>
      </p:sp>
    </p:spTree>
    <p:extLst>
      <p:ext uri="{BB962C8B-B14F-4D97-AF65-F5344CB8AC3E}">
        <p14:creationId xmlns:p14="http://schemas.microsoft.com/office/powerpoint/2010/main" val="2506247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CAED82-D6B7-4A92-F115-3B31DF1CE5C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774BD54-7A81-45A0-0D19-636F5E102B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272994-FD23-2C76-1FE1-A47A0793E296}"/>
              </a:ext>
            </a:extLst>
          </p:cNvPr>
          <p:cNvSpPr>
            <a:spLocks noGrp="1"/>
          </p:cNvSpPr>
          <p:nvPr>
            <p:ph type="dt" sz="half" idx="10"/>
          </p:nvPr>
        </p:nvSpPr>
        <p:spPr/>
        <p:txBody>
          <a:bodyPr/>
          <a:lstStyle/>
          <a:p>
            <a:fld id="{68C3592E-7D7B-47FA-AC14-B4EA6E639B8D}" type="datetimeFigureOut">
              <a:rPr lang="en-US" smtClean="0"/>
              <a:t>7/31/2025</a:t>
            </a:fld>
            <a:endParaRPr lang="en-US"/>
          </a:p>
        </p:txBody>
      </p:sp>
      <p:sp>
        <p:nvSpPr>
          <p:cNvPr id="5" name="Footer Placeholder 4">
            <a:extLst>
              <a:ext uri="{FF2B5EF4-FFF2-40B4-BE49-F238E27FC236}">
                <a16:creationId xmlns:a16="http://schemas.microsoft.com/office/drawing/2014/main" id="{A6BE941D-39D5-C3E3-2714-FE01C4F3EC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48ED75-D49B-D5B1-B17B-78E5FAE628BA}"/>
              </a:ext>
            </a:extLst>
          </p:cNvPr>
          <p:cNvSpPr>
            <a:spLocks noGrp="1"/>
          </p:cNvSpPr>
          <p:nvPr>
            <p:ph type="sldNum" sz="quarter" idx="12"/>
          </p:nvPr>
        </p:nvSpPr>
        <p:spPr/>
        <p:txBody>
          <a:bodyPr/>
          <a:lstStyle/>
          <a:p>
            <a:fld id="{9114CFAF-4F61-4788-B3C1-5418DEF81D45}" type="slidenum">
              <a:rPr lang="en-US" smtClean="0"/>
              <a:t>‹#›</a:t>
            </a:fld>
            <a:endParaRPr lang="en-US"/>
          </a:p>
        </p:txBody>
      </p:sp>
    </p:spTree>
    <p:extLst>
      <p:ext uri="{BB962C8B-B14F-4D97-AF65-F5344CB8AC3E}">
        <p14:creationId xmlns:p14="http://schemas.microsoft.com/office/powerpoint/2010/main" val="28122302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547151-48CB-45F8-2026-6454C502A2A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21131C6-F118-1775-E06D-BE3D8630962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30F17D-6B99-A13C-FE75-624F7EAB495F}"/>
              </a:ext>
            </a:extLst>
          </p:cNvPr>
          <p:cNvSpPr>
            <a:spLocks noGrp="1"/>
          </p:cNvSpPr>
          <p:nvPr>
            <p:ph type="dt" sz="half" idx="10"/>
          </p:nvPr>
        </p:nvSpPr>
        <p:spPr/>
        <p:txBody>
          <a:bodyPr/>
          <a:lstStyle/>
          <a:p>
            <a:fld id="{68C3592E-7D7B-47FA-AC14-B4EA6E639B8D}" type="datetimeFigureOut">
              <a:rPr lang="en-US" smtClean="0"/>
              <a:t>7/31/2025</a:t>
            </a:fld>
            <a:endParaRPr lang="en-US"/>
          </a:p>
        </p:txBody>
      </p:sp>
      <p:sp>
        <p:nvSpPr>
          <p:cNvPr id="5" name="Footer Placeholder 4">
            <a:extLst>
              <a:ext uri="{FF2B5EF4-FFF2-40B4-BE49-F238E27FC236}">
                <a16:creationId xmlns:a16="http://schemas.microsoft.com/office/drawing/2014/main" id="{2C4097FA-982F-475F-8D11-25CB94EACB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158E04-9594-16AB-5555-13F45EB0D90E}"/>
              </a:ext>
            </a:extLst>
          </p:cNvPr>
          <p:cNvSpPr>
            <a:spLocks noGrp="1"/>
          </p:cNvSpPr>
          <p:nvPr>
            <p:ph type="sldNum" sz="quarter" idx="12"/>
          </p:nvPr>
        </p:nvSpPr>
        <p:spPr/>
        <p:txBody>
          <a:bodyPr/>
          <a:lstStyle/>
          <a:p>
            <a:fld id="{9114CFAF-4F61-4788-B3C1-5418DEF81D45}" type="slidenum">
              <a:rPr lang="en-US" smtClean="0"/>
              <a:t>‹#›</a:t>
            </a:fld>
            <a:endParaRPr lang="en-US"/>
          </a:p>
        </p:txBody>
      </p:sp>
    </p:spTree>
    <p:extLst>
      <p:ext uri="{BB962C8B-B14F-4D97-AF65-F5344CB8AC3E}">
        <p14:creationId xmlns:p14="http://schemas.microsoft.com/office/powerpoint/2010/main" val="2622542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46D22-58F8-9350-368D-1612D28D9F4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DE17BF7-0B48-9D84-4D9D-7E6259038E2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0F0F68-9B60-0B25-4F9C-D19EA41B43CD}"/>
              </a:ext>
            </a:extLst>
          </p:cNvPr>
          <p:cNvSpPr>
            <a:spLocks noGrp="1"/>
          </p:cNvSpPr>
          <p:nvPr>
            <p:ph type="dt" sz="half" idx="10"/>
          </p:nvPr>
        </p:nvSpPr>
        <p:spPr/>
        <p:txBody>
          <a:bodyPr/>
          <a:lstStyle/>
          <a:p>
            <a:fld id="{68C3592E-7D7B-47FA-AC14-B4EA6E639B8D}" type="datetimeFigureOut">
              <a:rPr lang="en-US" smtClean="0"/>
              <a:t>7/31/2025</a:t>
            </a:fld>
            <a:endParaRPr lang="en-US"/>
          </a:p>
        </p:txBody>
      </p:sp>
      <p:sp>
        <p:nvSpPr>
          <p:cNvPr id="5" name="Footer Placeholder 4">
            <a:extLst>
              <a:ext uri="{FF2B5EF4-FFF2-40B4-BE49-F238E27FC236}">
                <a16:creationId xmlns:a16="http://schemas.microsoft.com/office/drawing/2014/main" id="{AF28C825-2BCA-AFDD-DE1A-814ABF4DF0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AA108C-CB2D-9C6F-4748-81D08EFE6506}"/>
              </a:ext>
            </a:extLst>
          </p:cNvPr>
          <p:cNvSpPr>
            <a:spLocks noGrp="1"/>
          </p:cNvSpPr>
          <p:nvPr>
            <p:ph type="sldNum" sz="quarter" idx="12"/>
          </p:nvPr>
        </p:nvSpPr>
        <p:spPr/>
        <p:txBody>
          <a:bodyPr/>
          <a:lstStyle/>
          <a:p>
            <a:fld id="{9114CFAF-4F61-4788-B3C1-5418DEF81D45}" type="slidenum">
              <a:rPr lang="en-US" smtClean="0"/>
              <a:t>‹#›</a:t>
            </a:fld>
            <a:endParaRPr lang="en-US"/>
          </a:p>
        </p:txBody>
      </p:sp>
    </p:spTree>
    <p:extLst>
      <p:ext uri="{BB962C8B-B14F-4D97-AF65-F5344CB8AC3E}">
        <p14:creationId xmlns:p14="http://schemas.microsoft.com/office/powerpoint/2010/main" val="5854745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ADB0C-2E4E-8DC7-E404-B59BAEC0552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157E7A2-E7AF-CAFC-0EA0-9C74FDB1ED1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BA36E7D-D27C-F40A-7C89-55252FCDBD11}"/>
              </a:ext>
            </a:extLst>
          </p:cNvPr>
          <p:cNvSpPr>
            <a:spLocks noGrp="1"/>
          </p:cNvSpPr>
          <p:nvPr>
            <p:ph type="dt" sz="half" idx="10"/>
          </p:nvPr>
        </p:nvSpPr>
        <p:spPr/>
        <p:txBody>
          <a:bodyPr/>
          <a:lstStyle/>
          <a:p>
            <a:fld id="{68C3592E-7D7B-47FA-AC14-B4EA6E639B8D}" type="datetimeFigureOut">
              <a:rPr lang="en-US" smtClean="0"/>
              <a:t>7/31/2025</a:t>
            </a:fld>
            <a:endParaRPr lang="en-US"/>
          </a:p>
        </p:txBody>
      </p:sp>
      <p:sp>
        <p:nvSpPr>
          <p:cNvPr id="5" name="Footer Placeholder 4">
            <a:extLst>
              <a:ext uri="{FF2B5EF4-FFF2-40B4-BE49-F238E27FC236}">
                <a16:creationId xmlns:a16="http://schemas.microsoft.com/office/drawing/2014/main" id="{7506B8AA-19A0-6203-5E75-B4B981A7D0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5BA880-B5F7-5816-B794-7672E5D7C2E2}"/>
              </a:ext>
            </a:extLst>
          </p:cNvPr>
          <p:cNvSpPr>
            <a:spLocks noGrp="1"/>
          </p:cNvSpPr>
          <p:nvPr>
            <p:ph type="sldNum" sz="quarter" idx="12"/>
          </p:nvPr>
        </p:nvSpPr>
        <p:spPr/>
        <p:txBody>
          <a:bodyPr/>
          <a:lstStyle/>
          <a:p>
            <a:fld id="{9114CFAF-4F61-4788-B3C1-5418DEF81D45}" type="slidenum">
              <a:rPr lang="en-US" smtClean="0"/>
              <a:t>‹#›</a:t>
            </a:fld>
            <a:endParaRPr lang="en-US"/>
          </a:p>
        </p:txBody>
      </p:sp>
    </p:spTree>
    <p:extLst>
      <p:ext uri="{BB962C8B-B14F-4D97-AF65-F5344CB8AC3E}">
        <p14:creationId xmlns:p14="http://schemas.microsoft.com/office/powerpoint/2010/main" val="4836503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694A5-BDDC-9DCC-5C79-1ACD0C56FA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239B355-2250-E77F-37D0-8B9635AB6DE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AB89125-3AEB-8070-BC2F-F537E168FDC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1CCEC7C-603C-4C7B-9D5F-2406E2C9B687}"/>
              </a:ext>
            </a:extLst>
          </p:cNvPr>
          <p:cNvSpPr>
            <a:spLocks noGrp="1"/>
          </p:cNvSpPr>
          <p:nvPr>
            <p:ph type="dt" sz="half" idx="10"/>
          </p:nvPr>
        </p:nvSpPr>
        <p:spPr/>
        <p:txBody>
          <a:bodyPr/>
          <a:lstStyle/>
          <a:p>
            <a:fld id="{68C3592E-7D7B-47FA-AC14-B4EA6E639B8D}" type="datetimeFigureOut">
              <a:rPr lang="en-US" smtClean="0"/>
              <a:t>7/31/2025</a:t>
            </a:fld>
            <a:endParaRPr lang="en-US"/>
          </a:p>
        </p:txBody>
      </p:sp>
      <p:sp>
        <p:nvSpPr>
          <p:cNvPr id="6" name="Footer Placeholder 5">
            <a:extLst>
              <a:ext uri="{FF2B5EF4-FFF2-40B4-BE49-F238E27FC236}">
                <a16:creationId xmlns:a16="http://schemas.microsoft.com/office/drawing/2014/main" id="{89519250-DD26-B241-A644-E56682F5D0F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CBF8575-D50C-B0B0-1688-86B44E835423}"/>
              </a:ext>
            </a:extLst>
          </p:cNvPr>
          <p:cNvSpPr>
            <a:spLocks noGrp="1"/>
          </p:cNvSpPr>
          <p:nvPr>
            <p:ph type="sldNum" sz="quarter" idx="12"/>
          </p:nvPr>
        </p:nvSpPr>
        <p:spPr/>
        <p:txBody>
          <a:bodyPr/>
          <a:lstStyle/>
          <a:p>
            <a:fld id="{9114CFAF-4F61-4788-B3C1-5418DEF81D45}" type="slidenum">
              <a:rPr lang="en-US" smtClean="0"/>
              <a:t>‹#›</a:t>
            </a:fld>
            <a:endParaRPr lang="en-US"/>
          </a:p>
        </p:txBody>
      </p:sp>
    </p:spTree>
    <p:extLst>
      <p:ext uri="{BB962C8B-B14F-4D97-AF65-F5344CB8AC3E}">
        <p14:creationId xmlns:p14="http://schemas.microsoft.com/office/powerpoint/2010/main" val="1752294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2A3ED-A74F-F365-D8F4-CAD4C373C0D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3F8B201-F8D5-611B-0303-1B1DA80FC7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6592868-894D-B831-5643-37FE6EF0015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57CACEF-FB97-DBDE-E97D-85AB2360A1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7971665-DDAF-1F25-CE16-6128DA5CEF8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04F57C0-DEFD-0C41-3DA2-81F48FE47042}"/>
              </a:ext>
            </a:extLst>
          </p:cNvPr>
          <p:cNvSpPr>
            <a:spLocks noGrp="1"/>
          </p:cNvSpPr>
          <p:nvPr>
            <p:ph type="dt" sz="half" idx="10"/>
          </p:nvPr>
        </p:nvSpPr>
        <p:spPr/>
        <p:txBody>
          <a:bodyPr/>
          <a:lstStyle/>
          <a:p>
            <a:fld id="{68C3592E-7D7B-47FA-AC14-B4EA6E639B8D}" type="datetimeFigureOut">
              <a:rPr lang="en-US" smtClean="0"/>
              <a:t>7/31/2025</a:t>
            </a:fld>
            <a:endParaRPr lang="en-US"/>
          </a:p>
        </p:txBody>
      </p:sp>
      <p:sp>
        <p:nvSpPr>
          <p:cNvPr id="8" name="Footer Placeholder 7">
            <a:extLst>
              <a:ext uri="{FF2B5EF4-FFF2-40B4-BE49-F238E27FC236}">
                <a16:creationId xmlns:a16="http://schemas.microsoft.com/office/drawing/2014/main" id="{BA2D0E1B-FC4D-32EA-6E6D-A3507289099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63D1D7A-F1E7-291E-7565-461AA64FDDD4}"/>
              </a:ext>
            </a:extLst>
          </p:cNvPr>
          <p:cNvSpPr>
            <a:spLocks noGrp="1"/>
          </p:cNvSpPr>
          <p:nvPr>
            <p:ph type="sldNum" sz="quarter" idx="12"/>
          </p:nvPr>
        </p:nvSpPr>
        <p:spPr/>
        <p:txBody>
          <a:bodyPr/>
          <a:lstStyle/>
          <a:p>
            <a:fld id="{9114CFAF-4F61-4788-B3C1-5418DEF81D45}" type="slidenum">
              <a:rPr lang="en-US" smtClean="0"/>
              <a:t>‹#›</a:t>
            </a:fld>
            <a:endParaRPr lang="en-US"/>
          </a:p>
        </p:txBody>
      </p:sp>
    </p:spTree>
    <p:extLst>
      <p:ext uri="{BB962C8B-B14F-4D97-AF65-F5344CB8AC3E}">
        <p14:creationId xmlns:p14="http://schemas.microsoft.com/office/powerpoint/2010/main" val="1686291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399DDB-B074-2BF1-9B9E-9BA085D2841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F37BCB9-B9A4-AD72-A9DE-AFB7E603D274}"/>
              </a:ext>
            </a:extLst>
          </p:cNvPr>
          <p:cNvSpPr>
            <a:spLocks noGrp="1"/>
          </p:cNvSpPr>
          <p:nvPr>
            <p:ph type="dt" sz="half" idx="10"/>
          </p:nvPr>
        </p:nvSpPr>
        <p:spPr/>
        <p:txBody>
          <a:bodyPr/>
          <a:lstStyle/>
          <a:p>
            <a:fld id="{68C3592E-7D7B-47FA-AC14-B4EA6E639B8D}" type="datetimeFigureOut">
              <a:rPr lang="en-US" smtClean="0"/>
              <a:t>7/31/2025</a:t>
            </a:fld>
            <a:endParaRPr lang="en-US"/>
          </a:p>
        </p:txBody>
      </p:sp>
      <p:sp>
        <p:nvSpPr>
          <p:cNvPr id="4" name="Footer Placeholder 3">
            <a:extLst>
              <a:ext uri="{FF2B5EF4-FFF2-40B4-BE49-F238E27FC236}">
                <a16:creationId xmlns:a16="http://schemas.microsoft.com/office/drawing/2014/main" id="{643BA37E-CC8F-9CE7-7C9F-925871FBEA4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3351889-7077-9872-EC0F-AE7A7CEB3FA9}"/>
              </a:ext>
            </a:extLst>
          </p:cNvPr>
          <p:cNvSpPr>
            <a:spLocks noGrp="1"/>
          </p:cNvSpPr>
          <p:nvPr>
            <p:ph type="sldNum" sz="quarter" idx="12"/>
          </p:nvPr>
        </p:nvSpPr>
        <p:spPr/>
        <p:txBody>
          <a:bodyPr/>
          <a:lstStyle/>
          <a:p>
            <a:fld id="{9114CFAF-4F61-4788-B3C1-5418DEF81D45}" type="slidenum">
              <a:rPr lang="en-US" smtClean="0"/>
              <a:t>‹#›</a:t>
            </a:fld>
            <a:endParaRPr lang="en-US"/>
          </a:p>
        </p:txBody>
      </p:sp>
    </p:spTree>
    <p:extLst>
      <p:ext uri="{BB962C8B-B14F-4D97-AF65-F5344CB8AC3E}">
        <p14:creationId xmlns:p14="http://schemas.microsoft.com/office/powerpoint/2010/main" val="3476263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977DF5D-F119-85B4-9051-465EC6F6BB9A}"/>
              </a:ext>
            </a:extLst>
          </p:cNvPr>
          <p:cNvSpPr>
            <a:spLocks noGrp="1"/>
          </p:cNvSpPr>
          <p:nvPr>
            <p:ph type="dt" sz="half" idx="10"/>
          </p:nvPr>
        </p:nvSpPr>
        <p:spPr/>
        <p:txBody>
          <a:bodyPr/>
          <a:lstStyle/>
          <a:p>
            <a:fld id="{68C3592E-7D7B-47FA-AC14-B4EA6E639B8D}" type="datetimeFigureOut">
              <a:rPr lang="en-US" smtClean="0"/>
              <a:t>7/31/2025</a:t>
            </a:fld>
            <a:endParaRPr lang="en-US"/>
          </a:p>
        </p:txBody>
      </p:sp>
      <p:sp>
        <p:nvSpPr>
          <p:cNvPr id="3" name="Footer Placeholder 2">
            <a:extLst>
              <a:ext uri="{FF2B5EF4-FFF2-40B4-BE49-F238E27FC236}">
                <a16:creationId xmlns:a16="http://schemas.microsoft.com/office/drawing/2014/main" id="{189F49F0-9047-B84D-7E78-AED12106B96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2F59A36-3036-76F4-B055-148571F83F4B}"/>
              </a:ext>
            </a:extLst>
          </p:cNvPr>
          <p:cNvSpPr>
            <a:spLocks noGrp="1"/>
          </p:cNvSpPr>
          <p:nvPr>
            <p:ph type="sldNum" sz="quarter" idx="12"/>
          </p:nvPr>
        </p:nvSpPr>
        <p:spPr/>
        <p:txBody>
          <a:bodyPr/>
          <a:lstStyle/>
          <a:p>
            <a:fld id="{9114CFAF-4F61-4788-B3C1-5418DEF81D45}" type="slidenum">
              <a:rPr lang="en-US" smtClean="0"/>
              <a:t>‹#›</a:t>
            </a:fld>
            <a:endParaRPr lang="en-US"/>
          </a:p>
        </p:txBody>
      </p:sp>
    </p:spTree>
    <p:extLst>
      <p:ext uri="{BB962C8B-B14F-4D97-AF65-F5344CB8AC3E}">
        <p14:creationId xmlns:p14="http://schemas.microsoft.com/office/powerpoint/2010/main" val="247875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42E02-0CFB-A4B8-BEFE-EFA15D96901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92A8852-D6D4-597E-4B4C-AC8B13ABD1C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DE34A33-91D1-0F5F-0CFB-844C95D203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8717B04-BF09-7205-3D54-4389C4A1DDA8}"/>
              </a:ext>
            </a:extLst>
          </p:cNvPr>
          <p:cNvSpPr>
            <a:spLocks noGrp="1"/>
          </p:cNvSpPr>
          <p:nvPr>
            <p:ph type="dt" sz="half" idx="10"/>
          </p:nvPr>
        </p:nvSpPr>
        <p:spPr/>
        <p:txBody>
          <a:bodyPr/>
          <a:lstStyle/>
          <a:p>
            <a:fld id="{68C3592E-7D7B-47FA-AC14-B4EA6E639B8D}" type="datetimeFigureOut">
              <a:rPr lang="en-US" smtClean="0"/>
              <a:t>7/31/2025</a:t>
            </a:fld>
            <a:endParaRPr lang="en-US"/>
          </a:p>
        </p:txBody>
      </p:sp>
      <p:sp>
        <p:nvSpPr>
          <p:cNvPr id="6" name="Footer Placeholder 5">
            <a:extLst>
              <a:ext uri="{FF2B5EF4-FFF2-40B4-BE49-F238E27FC236}">
                <a16:creationId xmlns:a16="http://schemas.microsoft.com/office/drawing/2014/main" id="{AAC6EA20-3EAE-0A02-CCE7-70C508EACF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088AA7-0EDB-6C65-FCD5-F0E636F03D50}"/>
              </a:ext>
            </a:extLst>
          </p:cNvPr>
          <p:cNvSpPr>
            <a:spLocks noGrp="1"/>
          </p:cNvSpPr>
          <p:nvPr>
            <p:ph type="sldNum" sz="quarter" idx="12"/>
          </p:nvPr>
        </p:nvSpPr>
        <p:spPr/>
        <p:txBody>
          <a:bodyPr/>
          <a:lstStyle/>
          <a:p>
            <a:fld id="{9114CFAF-4F61-4788-B3C1-5418DEF81D45}" type="slidenum">
              <a:rPr lang="en-US" smtClean="0"/>
              <a:t>‹#›</a:t>
            </a:fld>
            <a:endParaRPr lang="en-US"/>
          </a:p>
        </p:txBody>
      </p:sp>
    </p:spTree>
    <p:extLst>
      <p:ext uri="{BB962C8B-B14F-4D97-AF65-F5344CB8AC3E}">
        <p14:creationId xmlns:p14="http://schemas.microsoft.com/office/powerpoint/2010/main" val="271523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4FDE6-677E-2493-2F04-2B79E25509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67348FE-0B8C-FAC0-5E48-B85252A8CCB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45BEB31-AEF5-814E-0419-05817F9072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ED2CC3-9186-90F0-E28F-A2B95FFA7FAE}"/>
              </a:ext>
            </a:extLst>
          </p:cNvPr>
          <p:cNvSpPr>
            <a:spLocks noGrp="1"/>
          </p:cNvSpPr>
          <p:nvPr>
            <p:ph type="dt" sz="half" idx="10"/>
          </p:nvPr>
        </p:nvSpPr>
        <p:spPr/>
        <p:txBody>
          <a:bodyPr/>
          <a:lstStyle/>
          <a:p>
            <a:fld id="{68C3592E-7D7B-47FA-AC14-B4EA6E639B8D}" type="datetimeFigureOut">
              <a:rPr lang="en-US" smtClean="0"/>
              <a:t>7/31/2025</a:t>
            </a:fld>
            <a:endParaRPr lang="en-US"/>
          </a:p>
        </p:txBody>
      </p:sp>
      <p:sp>
        <p:nvSpPr>
          <p:cNvPr id="6" name="Footer Placeholder 5">
            <a:extLst>
              <a:ext uri="{FF2B5EF4-FFF2-40B4-BE49-F238E27FC236}">
                <a16:creationId xmlns:a16="http://schemas.microsoft.com/office/drawing/2014/main" id="{A91E3235-93FB-A1DF-73CA-773465C7FC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0DE91E3-7093-F102-067E-4ED4E1437DC0}"/>
              </a:ext>
            </a:extLst>
          </p:cNvPr>
          <p:cNvSpPr>
            <a:spLocks noGrp="1"/>
          </p:cNvSpPr>
          <p:nvPr>
            <p:ph type="sldNum" sz="quarter" idx="12"/>
          </p:nvPr>
        </p:nvSpPr>
        <p:spPr/>
        <p:txBody>
          <a:bodyPr/>
          <a:lstStyle/>
          <a:p>
            <a:fld id="{9114CFAF-4F61-4788-B3C1-5418DEF81D45}" type="slidenum">
              <a:rPr lang="en-US" smtClean="0"/>
              <a:t>‹#›</a:t>
            </a:fld>
            <a:endParaRPr lang="en-US"/>
          </a:p>
        </p:txBody>
      </p:sp>
    </p:spTree>
    <p:extLst>
      <p:ext uri="{BB962C8B-B14F-4D97-AF65-F5344CB8AC3E}">
        <p14:creationId xmlns:p14="http://schemas.microsoft.com/office/powerpoint/2010/main" val="10458846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D6DC11-2344-71D7-E927-D0954D3CC9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864295D-388B-F280-0866-99EE7334401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C7FE36-DB2D-4C73-691E-7E23BBCBED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C3592E-7D7B-47FA-AC14-B4EA6E639B8D}" type="datetimeFigureOut">
              <a:rPr lang="en-US" smtClean="0"/>
              <a:t>7/31/2025</a:t>
            </a:fld>
            <a:endParaRPr lang="en-US"/>
          </a:p>
        </p:txBody>
      </p:sp>
      <p:sp>
        <p:nvSpPr>
          <p:cNvPr id="5" name="Footer Placeholder 4">
            <a:extLst>
              <a:ext uri="{FF2B5EF4-FFF2-40B4-BE49-F238E27FC236}">
                <a16:creationId xmlns:a16="http://schemas.microsoft.com/office/drawing/2014/main" id="{689A32A2-EC58-A190-66D8-BC2EDA5702C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F6728DF-F4E7-B658-771A-8BEAB43CBF9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14CFAF-4F61-4788-B3C1-5418DEF81D45}" type="slidenum">
              <a:rPr lang="en-US" smtClean="0"/>
              <a:t>‹#›</a:t>
            </a:fld>
            <a:endParaRPr lang="en-US"/>
          </a:p>
        </p:txBody>
      </p:sp>
    </p:spTree>
    <p:extLst>
      <p:ext uri="{BB962C8B-B14F-4D97-AF65-F5344CB8AC3E}">
        <p14:creationId xmlns:p14="http://schemas.microsoft.com/office/powerpoint/2010/main" val="41369872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C0ABC-EBA5-E1E8-DA2D-1BB27326A6CE}"/>
              </a:ext>
            </a:extLst>
          </p:cNvPr>
          <p:cNvSpPr>
            <a:spLocks noGrp="1"/>
          </p:cNvSpPr>
          <p:nvPr>
            <p:ph type="title"/>
          </p:nvPr>
        </p:nvSpPr>
        <p:spPr>
          <a:xfrm>
            <a:off x="838200" y="365126"/>
            <a:ext cx="10515600" cy="1198204"/>
          </a:xfrm>
        </p:spPr>
        <p:txBody>
          <a:bodyPr>
            <a:normAutofit fontScale="90000"/>
          </a:bodyPr>
          <a:lstStyle/>
          <a:p>
            <a:r>
              <a:rPr lang="en-US" b="1" dirty="0"/>
              <a:t>Scarcity definition (Modern definition): Lionel Robbins</a:t>
            </a:r>
          </a:p>
        </p:txBody>
      </p:sp>
      <p:sp>
        <p:nvSpPr>
          <p:cNvPr id="3" name="Content Placeholder 2">
            <a:extLst>
              <a:ext uri="{FF2B5EF4-FFF2-40B4-BE49-F238E27FC236}">
                <a16:creationId xmlns:a16="http://schemas.microsoft.com/office/drawing/2014/main" id="{EF84CE24-D5B2-46DF-71F5-C8E470A35875}"/>
              </a:ext>
            </a:extLst>
          </p:cNvPr>
          <p:cNvSpPr>
            <a:spLocks noGrp="1"/>
          </p:cNvSpPr>
          <p:nvPr>
            <p:ph idx="1"/>
          </p:nvPr>
        </p:nvSpPr>
        <p:spPr>
          <a:xfrm>
            <a:off x="838200" y="1563329"/>
            <a:ext cx="10515600" cy="5191432"/>
          </a:xfrm>
        </p:spPr>
        <p:txBody>
          <a:bodyPr>
            <a:normAutofit lnSpcReduction="10000"/>
          </a:bodyPr>
          <a:lstStyle/>
          <a:p>
            <a:r>
              <a:rPr lang="en-US" dirty="0"/>
              <a:t>Lionel Robbins defines economics in terms of scarcity and choices.</a:t>
            </a:r>
          </a:p>
          <a:p>
            <a:r>
              <a:rPr lang="en-US" b="1" dirty="0"/>
              <a:t>Scarcity</a:t>
            </a:r>
            <a:r>
              <a:rPr lang="en-US" dirty="0"/>
              <a:t> refers to limited resources or scarce resources at our disposal. </a:t>
            </a:r>
          </a:p>
          <a:p>
            <a:r>
              <a:rPr lang="en-US" dirty="0"/>
              <a:t>But the human wants and needs are unlimited and all the wants cannot be fulfilled at a time due to scarce resources. Hence, we have to make a </a:t>
            </a:r>
            <a:r>
              <a:rPr lang="en-US" b="1" dirty="0"/>
              <a:t>choice</a:t>
            </a:r>
            <a:r>
              <a:rPr lang="en-US" dirty="0"/>
              <a:t> among different wants and needs.</a:t>
            </a:r>
          </a:p>
          <a:p>
            <a:r>
              <a:rPr lang="en-US" dirty="0"/>
              <a:t>Robbins published a book entitled ‘ An Essay on the Nature and Significance of Economics Sciences’ in 1932 AD and defines economics as a science of scarcity and choices.</a:t>
            </a:r>
          </a:p>
          <a:p>
            <a:r>
              <a:rPr lang="en-US" dirty="0"/>
              <a:t>According to Lionel Robbins- ‘Economics is the science which studies human behavior as a relationship between unlimited ends and scarce means which have alternative uses.’</a:t>
            </a:r>
          </a:p>
        </p:txBody>
      </p:sp>
    </p:spTree>
    <p:extLst>
      <p:ext uri="{BB962C8B-B14F-4D97-AF65-F5344CB8AC3E}">
        <p14:creationId xmlns:p14="http://schemas.microsoft.com/office/powerpoint/2010/main" val="3953259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091B9-917D-3F4A-FA80-02607E750C8B}"/>
              </a:ext>
            </a:extLst>
          </p:cNvPr>
          <p:cNvSpPr>
            <a:spLocks noGrp="1"/>
          </p:cNvSpPr>
          <p:nvPr>
            <p:ph type="title"/>
          </p:nvPr>
        </p:nvSpPr>
        <p:spPr>
          <a:xfrm>
            <a:off x="838200" y="365125"/>
            <a:ext cx="10515600" cy="475533"/>
          </a:xfrm>
        </p:spPr>
        <p:txBody>
          <a:bodyPr>
            <a:normAutofit fontScale="90000"/>
          </a:bodyPr>
          <a:lstStyle/>
          <a:p>
            <a:r>
              <a:rPr lang="en-US" b="1" dirty="0"/>
              <a:t>Main points/features</a:t>
            </a:r>
          </a:p>
        </p:txBody>
      </p:sp>
      <p:sp>
        <p:nvSpPr>
          <p:cNvPr id="3" name="Content Placeholder 2">
            <a:extLst>
              <a:ext uri="{FF2B5EF4-FFF2-40B4-BE49-F238E27FC236}">
                <a16:creationId xmlns:a16="http://schemas.microsoft.com/office/drawing/2014/main" id="{90517A94-6FE3-CB62-5A93-C7181EE44817}"/>
              </a:ext>
            </a:extLst>
          </p:cNvPr>
          <p:cNvSpPr>
            <a:spLocks noGrp="1"/>
          </p:cNvSpPr>
          <p:nvPr>
            <p:ph idx="1"/>
          </p:nvPr>
        </p:nvSpPr>
        <p:spPr>
          <a:xfrm>
            <a:off x="838200" y="840658"/>
            <a:ext cx="10515600" cy="5899355"/>
          </a:xfrm>
        </p:spPr>
        <p:txBody>
          <a:bodyPr/>
          <a:lstStyle/>
          <a:p>
            <a:r>
              <a:rPr lang="en-US" b="1" dirty="0"/>
              <a:t>Unlimited human wants: </a:t>
            </a:r>
            <a:r>
              <a:rPr lang="en-US" dirty="0"/>
              <a:t>Human wants or ends are unlimited. When one want gets satisfied, another wants arises. Hence it is impossible to satisfy all wants at a time due to scarcity of resources.</a:t>
            </a:r>
          </a:p>
          <a:p>
            <a:r>
              <a:rPr lang="en-US" b="1" dirty="0"/>
              <a:t>Limited or scarce resources</a:t>
            </a:r>
            <a:r>
              <a:rPr lang="en-US" dirty="0"/>
              <a:t>: resources refers to natural resources, human resources, capital resources and physical resources. Resources or means are scarce in relation to wants </a:t>
            </a:r>
            <a:r>
              <a:rPr lang="en-US" dirty="0" err="1"/>
              <a:t>i.e</a:t>
            </a:r>
            <a:r>
              <a:rPr lang="en-US" dirty="0"/>
              <a:t>, resources are limited and wants are unlimited.</a:t>
            </a:r>
          </a:p>
          <a:p>
            <a:r>
              <a:rPr lang="en-US" b="1" dirty="0"/>
              <a:t>Alternative use of scarce resources</a:t>
            </a:r>
            <a:r>
              <a:rPr lang="en-US" dirty="0"/>
              <a:t>: Resources available to satisfy unlimited human wants are available in a limited amount or quantity. Hence, resources have alternative uses. For example, a piece of land can be used for either cultivation, or building residence area or building a school etc.</a:t>
            </a:r>
          </a:p>
        </p:txBody>
      </p:sp>
    </p:spTree>
    <p:extLst>
      <p:ext uri="{BB962C8B-B14F-4D97-AF65-F5344CB8AC3E}">
        <p14:creationId xmlns:p14="http://schemas.microsoft.com/office/powerpoint/2010/main" val="33385988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2B2FC4-5ABF-A4D6-0ADB-2136E2B5C22A}"/>
              </a:ext>
            </a:extLst>
          </p:cNvPr>
          <p:cNvSpPr>
            <a:spLocks noGrp="1"/>
          </p:cNvSpPr>
          <p:nvPr>
            <p:ph idx="1"/>
          </p:nvPr>
        </p:nvSpPr>
        <p:spPr>
          <a:xfrm>
            <a:off x="838200" y="176980"/>
            <a:ext cx="10515600" cy="6681019"/>
          </a:xfrm>
        </p:spPr>
        <p:txBody>
          <a:bodyPr/>
          <a:lstStyle/>
          <a:p>
            <a:r>
              <a:rPr lang="en-US" b="1" dirty="0"/>
              <a:t>Science of choice: </a:t>
            </a:r>
            <a:r>
              <a:rPr lang="en-US" dirty="0"/>
              <a:t>According to Robbins, due to scarcity of resources but unlimited wants and needs of people, the problem of choice arises in the economy. So economics is concerned with the problem of choice. That is why economics is a science of choice.</a:t>
            </a:r>
          </a:p>
          <a:p>
            <a:r>
              <a:rPr lang="en-US" b="1" dirty="0"/>
              <a:t>Positive science</a:t>
            </a:r>
            <a:r>
              <a:rPr lang="en-US" dirty="0"/>
              <a:t>: According to Lionel Robbins, Economics explains the real situation without any value judgement. Hence it is a positive science. </a:t>
            </a:r>
          </a:p>
          <a:p>
            <a:pPr marL="0" indent="0">
              <a:buNone/>
            </a:pPr>
            <a:r>
              <a:rPr lang="en-US" b="1" dirty="0"/>
              <a:t>Criticisms: </a:t>
            </a:r>
          </a:p>
          <a:p>
            <a:pPr marL="0" indent="0">
              <a:buNone/>
            </a:pPr>
            <a:r>
              <a:rPr lang="en-US" dirty="0"/>
              <a:t>Despite the wider acceptability and applicability of Robbins’ definition, it  has been criticized in the following grounds:</a:t>
            </a:r>
          </a:p>
          <a:p>
            <a:r>
              <a:rPr lang="en-US" b="1" dirty="0"/>
              <a:t>Neglects burning issues of an economy: </a:t>
            </a:r>
            <a:r>
              <a:rPr lang="en-US" dirty="0"/>
              <a:t>The critics said that Robbins was unable to address the burning issues of an economy such as unemployment, poverty, inequality etc.</a:t>
            </a:r>
          </a:p>
          <a:p>
            <a:pPr marL="0" indent="0">
              <a:buNone/>
            </a:pPr>
            <a:endParaRPr lang="en-US" dirty="0"/>
          </a:p>
        </p:txBody>
      </p:sp>
    </p:spTree>
    <p:extLst>
      <p:ext uri="{BB962C8B-B14F-4D97-AF65-F5344CB8AC3E}">
        <p14:creationId xmlns:p14="http://schemas.microsoft.com/office/powerpoint/2010/main" val="1185152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1469630-D33D-7C36-B192-85A63479EF1F}"/>
              </a:ext>
            </a:extLst>
          </p:cNvPr>
          <p:cNvSpPr>
            <a:spLocks noGrp="1"/>
          </p:cNvSpPr>
          <p:nvPr>
            <p:ph idx="1"/>
          </p:nvPr>
        </p:nvSpPr>
        <p:spPr>
          <a:xfrm>
            <a:off x="838200" y="117988"/>
            <a:ext cx="10515600" cy="6740012"/>
          </a:xfrm>
        </p:spPr>
        <p:txBody>
          <a:bodyPr>
            <a:normAutofit lnSpcReduction="10000"/>
          </a:bodyPr>
          <a:lstStyle/>
          <a:p>
            <a:r>
              <a:rPr lang="en-US" b="1" dirty="0"/>
              <a:t>Unnecessary emphasis on scarcity: </a:t>
            </a:r>
            <a:r>
              <a:rPr lang="en-US" dirty="0"/>
              <a:t>Critics opined that Robbins has given the unnecessary emphasis on scarcity. They criticized that economic problem arises not only due to scarcity of resources, but also due to plenty of resources. Plenty of resources leads to overproduction which in turn leads to unemployment, low income and low saving and low investment.</a:t>
            </a:r>
          </a:p>
          <a:p>
            <a:r>
              <a:rPr lang="en-US" b="1" dirty="0"/>
              <a:t>Hidden concept of welfare: </a:t>
            </a:r>
            <a:r>
              <a:rPr lang="en-US" dirty="0"/>
              <a:t>Robbins has criticized the Marshalls’ welfare definition of economics. However, critics opined that there is a hidden concept of welfare in Robbins’ definition. Critics opined that when we make a choice between wants and scarce means, we consider welfare.</a:t>
            </a:r>
          </a:p>
          <a:p>
            <a:r>
              <a:rPr lang="en-US" b="1" dirty="0"/>
              <a:t>Economics is not only a positive science: A</a:t>
            </a:r>
            <a:r>
              <a:rPr lang="en-US" dirty="0"/>
              <a:t>ccording to Robbins economics is a positive science. However, critics criticized this view of Robbins by saying that the function of economists is not only to explain and explore but also to make value judgement and give suggestions to solve a particular economic problem. So, in the view of critics, economics is also a Normative Science.</a:t>
            </a:r>
            <a:endParaRPr lang="en-US" b="1" dirty="0"/>
          </a:p>
          <a:p>
            <a:endParaRPr lang="en-US" dirty="0"/>
          </a:p>
          <a:p>
            <a:endParaRPr lang="en-US" dirty="0"/>
          </a:p>
        </p:txBody>
      </p:sp>
    </p:spTree>
    <p:extLst>
      <p:ext uri="{BB962C8B-B14F-4D97-AF65-F5344CB8AC3E}">
        <p14:creationId xmlns:p14="http://schemas.microsoft.com/office/powerpoint/2010/main" val="28363580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8DDEC27-0AF2-4DB1-0D81-55A0A39510B9}"/>
              </a:ext>
            </a:extLst>
          </p:cNvPr>
          <p:cNvSpPr>
            <a:spLocks noGrp="1"/>
          </p:cNvSpPr>
          <p:nvPr>
            <p:ph idx="1"/>
          </p:nvPr>
        </p:nvSpPr>
        <p:spPr>
          <a:xfrm>
            <a:off x="838200" y="103239"/>
            <a:ext cx="10515600" cy="6073724"/>
          </a:xfrm>
        </p:spPr>
        <p:txBody>
          <a:bodyPr/>
          <a:lstStyle/>
          <a:p>
            <a:pPr marL="0" indent="0">
              <a:buNone/>
            </a:pPr>
            <a:r>
              <a:rPr lang="en-US" dirty="0"/>
              <a:t>  </a:t>
            </a:r>
          </a:p>
          <a:p>
            <a:pPr marL="0" indent="0">
              <a:buNone/>
            </a:pPr>
            <a:endParaRPr lang="en-US" dirty="0"/>
          </a:p>
          <a:p>
            <a:pPr marL="0" indent="0">
              <a:buNone/>
            </a:pPr>
            <a:endParaRPr lang="en-US" dirty="0"/>
          </a:p>
          <a:p>
            <a:pPr marL="0" indent="0">
              <a:buNone/>
            </a:pPr>
            <a:r>
              <a:rPr lang="en-US" dirty="0"/>
              <a:t>What are the similarities and differences between Marshall’s welfare definition and Robbins 'definition of economics??</a:t>
            </a:r>
          </a:p>
        </p:txBody>
      </p:sp>
    </p:spTree>
    <p:extLst>
      <p:ext uri="{BB962C8B-B14F-4D97-AF65-F5344CB8AC3E}">
        <p14:creationId xmlns:p14="http://schemas.microsoft.com/office/powerpoint/2010/main" val="38239183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155</TotalTime>
  <Words>589</Words>
  <Application>Microsoft Office PowerPoint</Application>
  <PresentationFormat>Widescreen</PresentationFormat>
  <Paragraphs>22</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Scarcity definition (Modern definition): Lionel Robbins</vt:lpstr>
      <vt:lpstr>Main points/features</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LAN</dc:creator>
  <cp:lastModifiedBy>LAN</cp:lastModifiedBy>
  <cp:revision>7</cp:revision>
  <dcterms:created xsi:type="dcterms:W3CDTF">2025-07-30T12:29:37Z</dcterms:created>
  <dcterms:modified xsi:type="dcterms:W3CDTF">2025-07-30T23:52:15Z</dcterms:modified>
</cp:coreProperties>
</file>