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9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04040-B2A4-A639-B081-B34B59FD0A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C3FCF3-2732-7C11-50BE-AA8CEDF12C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E54EBE-289D-67CC-9BE0-D5D99F096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0395-7B3D-4DFC-8BEA-305E225CBEB5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A782E-45E6-CC22-CAF2-D0C5183B9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B5A53D-96CE-2C2F-242A-3A679A1AF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E2AC-2841-46FD-985B-4924DDF25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379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501DF-5EB2-2600-4753-05D79B38C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47956C-9CF3-EF3F-94B9-D739F50A61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F4C54A-AC63-DE1E-DD94-E6DACE868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0395-7B3D-4DFC-8BEA-305E225CBEB5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BDA50A-91B2-94E0-B94C-9F5894E78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FC09D-CEFA-5B84-CACE-6E3B06E58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E2AC-2841-46FD-985B-4924DDF25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695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C747BF-3959-2EC6-324C-4E97C0151B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EECA61-2955-876E-F8B0-E659291FC0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86F669-DF7A-3603-2831-E9525B45C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0395-7B3D-4DFC-8BEA-305E225CBEB5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D9D988-605E-9806-CABD-E1A2B3785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95C264-2D68-3513-0EEC-C0FE76B35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E2AC-2841-46FD-985B-4924DDF25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625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9DCD8-2A94-B759-EDE0-571D676BC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4ED8C-ECF2-4A5A-B2B7-D705EA0C6F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6D9C0B-2A0F-7416-BA5D-A135CCB4E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0395-7B3D-4DFC-8BEA-305E225CBEB5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AD392E-C9B2-CB43-0876-4EF624953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2C56BE-9B74-8D53-B958-B55F580BA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E2AC-2841-46FD-985B-4924DDF25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8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D14CA-828A-1365-0F20-C53D67ADE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D9D4E3-E391-0E9E-4EBD-0EB77ABBAC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8408BB-7C43-32D3-60B7-DE21D0927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0395-7B3D-4DFC-8BEA-305E225CBEB5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ECE72-C7A5-B7BC-4FDB-FA8A1F6AB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09DA01-F3B5-E7C4-813E-565CFA78D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E2AC-2841-46FD-985B-4924DDF25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377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1FA29-DEB4-5876-A2F7-DB7D2FF86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7DA70-D79C-C1F5-C683-4E37073923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007C9A-A0BF-6AFB-4356-EF71F04DFF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0B56F5-57CB-5789-C39B-7AEA1B4CF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0395-7B3D-4DFC-8BEA-305E225CBEB5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A29AD5-D7E3-D82C-EB22-EC593BB47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E67EFF-2060-1DFA-E29A-431CB60A9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E2AC-2841-46FD-985B-4924DDF25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992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B2E83-09DB-1F07-28B1-96E3DC5F0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E3B0E2-2057-FD22-F09D-F1412C1407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044F0F-E746-EE71-7FE7-A893479100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7139B9-BC1F-429F-1946-B88DB7925E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A2D09B-92E0-800A-6F69-97980B0B79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6D6F66-8940-9B07-2B6A-442DF747A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0395-7B3D-4DFC-8BEA-305E225CBEB5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1EF7D5-8663-1D7C-1EF1-6F1B19493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7B5B9A-3DCF-53B0-A028-68BF21D3B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E2AC-2841-46FD-985B-4924DDF25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624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BE2E6-78E5-53A6-BD82-356A587AC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8A62EB-7F0D-6C25-A2F7-AC9FBC385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0395-7B3D-4DFC-8BEA-305E225CBEB5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902CDF-1F04-09CD-A898-6BFB44D7F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E02930-0BE0-EEED-90C2-59458E20E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E2AC-2841-46FD-985B-4924DDF25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933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0FA7DD-5EEA-6D03-D558-40E6147A2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0395-7B3D-4DFC-8BEA-305E225CBEB5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D62446-D300-9620-5EDA-300E1B307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E26250-BABF-6F37-E674-70197B38D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E2AC-2841-46FD-985B-4924DDF25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923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2AA92-51EA-07AC-1120-1B30D4076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DB4B6-4008-D475-5862-B46962D2D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A8BEB3-58E9-70A2-3BA3-841113AC0C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CA6E87-9C03-40D0-19E3-B586674B1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0395-7B3D-4DFC-8BEA-305E225CBEB5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35392C-CD09-06A4-368B-DCF9D8D77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84D17F-0747-824E-2F28-4AEB27884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E2AC-2841-46FD-985B-4924DDF25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22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ECB28-F839-47A3-EE72-4A7C10950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3EEB39-9C9D-1704-4EC9-A394FA8C61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01D893-8AFD-B326-D8AC-DB884DB171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397150-091F-0E4F-329B-6DF167F9D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0395-7B3D-4DFC-8BEA-305E225CBEB5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137943-CAEB-A467-7602-F5E4AC6A1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73A658-C5A5-E3AD-875A-CCF77C223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E2AC-2841-46FD-985B-4924DDF25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424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32A7E3-1900-9D3C-4DD8-0FAB780C8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404059-3652-F1D1-CC94-CAF69DCCD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9E0E24-91AE-EB8F-6538-EF9B70C281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90395-7B3D-4DFC-8BEA-305E225CBEB5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05992B-8ECE-5CFB-3C2D-44C4735D8D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980A1A-9CE7-EE4E-28C9-55554DD375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CAE2AC-2841-46FD-985B-4924DDF25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977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E8E37-AD02-2036-D9BA-198D2B165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315912"/>
          </a:xfrm>
        </p:spPr>
        <p:txBody>
          <a:bodyPr>
            <a:normAutofit fontScale="90000"/>
          </a:bodyPr>
          <a:lstStyle/>
          <a:p>
            <a:r>
              <a:rPr lang="en-US" sz="2800" b="1" dirty="0"/>
              <a:t>Organization /Entrepreneurship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BBD6-82A3-A3BF-13A2-2504820FB1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421" y="662152"/>
            <a:ext cx="11650717" cy="619584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Organization organizes other factors of production, bring them together, manages and coordinates them to produce goods, and takes risks to earn profit.</a:t>
            </a:r>
          </a:p>
          <a:p>
            <a:r>
              <a:rPr lang="en-US" dirty="0"/>
              <a:t>Organization may be of different types such as sole trading organization, partnership, joint stock company etc.</a:t>
            </a:r>
          </a:p>
          <a:p>
            <a:pPr marL="0" indent="0">
              <a:buNone/>
            </a:pPr>
            <a:r>
              <a:rPr lang="en-US" dirty="0"/>
              <a:t>Features/Characteristics: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Collection of people</a:t>
            </a:r>
            <a:r>
              <a:rPr lang="en-US" dirty="0"/>
              <a:t>: organization is the group of persons contributing their efforts to achieve the goal and objective of the organization.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Structure</a:t>
            </a:r>
            <a:r>
              <a:rPr lang="en-US" dirty="0"/>
              <a:t>: organization may have different structure such as hierarchical, functional, divisional, and matrix structure. The structure defines how a company's activities are directed and coordinated to achieve its goals; outlining roles and responsibilities; and reporting relationships.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Risk taking and uncertainty bearing</a:t>
            </a:r>
            <a:r>
              <a:rPr lang="en-US" dirty="0"/>
              <a:t>: this is one of the important features of an organization. Organization takes various risk and uncertainties like natural calamities, change in government policy, competitor’s strategy etc. </a:t>
            </a:r>
            <a:r>
              <a:rPr lang="en-US" sz="2400" b="1" i="1" dirty="0"/>
              <a:t>profit is the reward of the organization for taking such risk.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337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2DB9D-1ED6-BAA0-C063-318027C19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9716"/>
            <a:ext cx="10515600" cy="586724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           </a:t>
            </a:r>
            <a:r>
              <a:rPr lang="en-US" b="1" dirty="0"/>
              <a:t>Features of Organization          </a:t>
            </a:r>
          </a:p>
          <a:p>
            <a:pPr marL="0" indent="0">
              <a:buNone/>
            </a:pPr>
            <a:r>
              <a:rPr lang="en-US" dirty="0"/>
              <a:t>4. </a:t>
            </a:r>
            <a:r>
              <a:rPr lang="en-US" b="1" dirty="0"/>
              <a:t>Profit motive</a:t>
            </a:r>
            <a:r>
              <a:rPr lang="en-US" dirty="0"/>
              <a:t>: The objective of an organization is to earn more and more profit.</a:t>
            </a:r>
          </a:p>
          <a:p>
            <a:pPr marL="0" indent="0">
              <a:buNone/>
            </a:pPr>
            <a:r>
              <a:rPr lang="en-US" dirty="0"/>
              <a:t>5. </a:t>
            </a:r>
            <a:r>
              <a:rPr lang="en-US" b="1" dirty="0"/>
              <a:t>Affected by both internal and external environment</a:t>
            </a:r>
            <a:r>
              <a:rPr lang="en-US" dirty="0"/>
              <a:t>: Organization is affected by both internal environment </a:t>
            </a:r>
            <a:r>
              <a:rPr lang="en-US"/>
              <a:t>(within </a:t>
            </a:r>
            <a:r>
              <a:rPr lang="en-US" dirty="0"/>
              <a:t>the organization)  and external environment (outside the organization).</a:t>
            </a:r>
          </a:p>
        </p:txBody>
      </p:sp>
    </p:spTree>
    <p:extLst>
      <p:ext uri="{BB962C8B-B14F-4D97-AF65-F5344CB8AC3E}">
        <p14:creationId xmlns:p14="http://schemas.microsoft.com/office/powerpoint/2010/main" val="3091273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219</Words>
  <Application>Microsoft Office PowerPoint</Application>
  <PresentationFormat>Widescreen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Organization /Entrepreneurship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LAN</dc:creator>
  <cp:lastModifiedBy>LAN</cp:lastModifiedBy>
  <cp:revision>6</cp:revision>
  <dcterms:created xsi:type="dcterms:W3CDTF">2025-11-10T11:30:05Z</dcterms:created>
  <dcterms:modified xsi:type="dcterms:W3CDTF">2026-07-14T08:39:20Z</dcterms:modified>
</cp:coreProperties>
</file>