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27F0544-C3C9-429D-BAF1-4DF272749052}"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4216547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7F0544-C3C9-429D-BAF1-4DF272749052}"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395482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7F0544-C3C9-429D-BAF1-4DF272749052}"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104204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7F0544-C3C9-429D-BAF1-4DF272749052}"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1571362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7F0544-C3C9-429D-BAF1-4DF272749052}" type="datetimeFigureOut">
              <a:rPr lang="en-US" smtClean="0"/>
              <a:t>8/23/2025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86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7F0544-C3C9-429D-BAF1-4DF272749052}" type="datetimeFigureOut">
              <a:rPr lang="en-US" smtClean="0"/>
              <a:t>8/23/2025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59192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7F0544-C3C9-429D-BAF1-4DF272749052}" type="datetimeFigureOut">
              <a:rPr lang="en-US" smtClean="0"/>
              <a:t>8/23/2025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914340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7F0544-C3C9-429D-BAF1-4DF272749052}" type="datetimeFigureOut">
              <a:rPr lang="en-US" smtClean="0"/>
              <a:t>8/23/2025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16038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7F0544-C3C9-429D-BAF1-4DF272749052}" type="datetimeFigureOut">
              <a:rPr lang="en-US" smtClean="0"/>
              <a:t>8/23/2025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272684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7F0544-C3C9-429D-BAF1-4DF272749052}" type="datetimeFigureOut">
              <a:rPr lang="en-US" smtClean="0"/>
              <a:t>8/23/2025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2843191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7F0544-C3C9-429D-BAF1-4DF272749052}" type="datetimeFigureOut">
              <a:rPr lang="en-US" smtClean="0"/>
              <a:t>8/23/2025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81ABC-2A0C-4DFB-8563-4D1B74B5C354}" type="slidenum">
              <a:rPr lang="en-US" smtClean="0"/>
              <a:t>‹#›</a:t>
            </a:fld>
            <a:endParaRPr lang="en-US"/>
          </a:p>
        </p:txBody>
      </p:sp>
    </p:spTree>
    <p:extLst>
      <p:ext uri="{BB962C8B-B14F-4D97-AF65-F5344CB8AC3E}">
        <p14:creationId xmlns:p14="http://schemas.microsoft.com/office/powerpoint/2010/main" val="2871147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F0544-C3C9-429D-BAF1-4DF272749052}" type="datetimeFigureOut">
              <a:rPr lang="en-US" smtClean="0"/>
              <a:t>8/23/2025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B81ABC-2A0C-4DFB-8563-4D1B74B5C354}" type="slidenum">
              <a:rPr lang="en-US" smtClean="0"/>
              <a:t>‹#›</a:t>
            </a:fld>
            <a:endParaRPr lang="en-US"/>
          </a:p>
        </p:txBody>
      </p:sp>
    </p:spTree>
    <p:extLst>
      <p:ext uri="{BB962C8B-B14F-4D97-AF65-F5344CB8AC3E}">
        <p14:creationId xmlns:p14="http://schemas.microsoft.com/office/powerpoint/2010/main" val="461567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848" y="156447"/>
            <a:ext cx="9144000" cy="603406"/>
          </a:xfrm>
        </p:spPr>
        <p:txBody>
          <a:bodyPr>
            <a:normAutofit/>
          </a:bodyPr>
          <a:lstStyle/>
          <a:p>
            <a:r>
              <a:rPr lang="en-US" sz="3200" b="1" dirty="0"/>
              <a:t>Monetary Policy and its types</a:t>
            </a:r>
          </a:p>
        </p:txBody>
      </p:sp>
      <p:sp>
        <p:nvSpPr>
          <p:cNvPr id="3" name="Subtitle 2"/>
          <p:cNvSpPr>
            <a:spLocks noGrp="1"/>
          </p:cNvSpPr>
          <p:nvPr>
            <p:ph type="subTitle" idx="1"/>
          </p:nvPr>
        </p:nvSpPr>
        <p:spPr>
          <a:xfrm>
            <a:off x="1524000" y="759853"/>
            <a:ext cx="9144000" cy="5924282"/>
          </a:xfrm>
        </p:spPr>
        <p:txBody>
          <a:bodyPr>
            <a:normAutofit/>
          </a:bodyPr>
          <a:lstStyle/>
          <a:p>
            <a:pPr marL="342900" indent="-342900">
              <a:buFont typeface="Wingdings" panose="05000000000000000000" pitchFamily="2" charset="2"/>
              <a:buChar char="§"/>
            </a:pPr>
            <a:r>
              <a:rPr lang="en-US" sz="2800" dirty="0"/>
              <a:t>Monetary Policy is the exercise of the central bank to control over money supply in order to achieve the objective of price stability, forex stability, interest rate stability and overall economic stability.</a:t>
            </a:r>
          </a:p>
          <a:p>
            <a:pPr marL="342900" indent="-342900">
              <a:buFont typeface="Wingdings" panose="05000000000000000000" pitchFamily="2" charset="2"/>
              <a:buChar char="§"/>
            </a:pPr>
            <a:r>
              <a:rPr lang="en-US" sz="2800" dirty="0"/>
              <a:t>Monetary policy is formulated and implemented by central bank every year.</a:t>
            </a:r>
          </a:p>
          <a:p>
            <a:pPr marL="342900" indent="-342900">
              <a:buFont typeface="Wingdings" panose="05000000000000000000" pitchFamily="2" charset="2"/>
              <a:buChar char="§"/>
            </a:pPr>
            <a:r>
              <a:rPr lang="en-US" sz="2800" dirty="0"/>
              <a:t>In Nepal, Nepal Rastra Bank (NRB) formulate and implement the monetary policy.</a:t>
            </a:r>
          </a:p>
          <a:p>
            <a:pPr marL="342900" indent="-342900">
              <a:buFont typeface="Wingdings" panose="05000000000000000000" pitchFamily="2" charset="2"/>
              <a:buChar char="§"/>
            </a:pPr>
            <a:r>
              <a:rPr lang="en-US" sz="2800" dirty="0"/>
              <a:t>Monetary Policy is issued after the issuance of Fiscal Policy (</a:t>
            </a:r>
            <a:r>
              <a:rPr lang="en-US" sz="2800" dirty="0" err="1"/>
              <a:t>i.e</a:t>
            </a:r>
            <a:r>
              <a:rPr lang="en-US" sz="2800" dirty="0"/>
              <a:t>, Budget) of the Government.</a:t>
            </a:r>
          </a:p>
          <a:p>
            <a:endParaRPr lang="en-US" dirty="0"/>
          </a:p>
        </p:txBody>
      </p:sp>
    </p:spTree>
    <p:extLst>
      <p:ext uri="{BB962C8B-B14F-4D97-AF65-F5344CB8AC3E}">
        <p14:creationId xmlns:p14="http://schemas.microsoft.com/office/powerpoint/2010/main" val="1292700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1162"/>
          </a:xfrm>
        </p:spPr>
        <p:txBody>
          <a:bodyPr>
            <a:normAutofit fontScale="90000"/>
          </a:bodyPr>
          <a:lstStyle/>
          <a:p>
            <a:r>
              <a:rPr lang="en-US" b="1" dirty="0"/>
              <a:t>Types of Monetary Policy</a:t>
            </a:r>
          </a:p>
        </p:txBody>
      </p:sp>
      <p:sp>
        <p:nvSpPr>
          <p:cNvPr id="3" name="Content Placeholder 2"/>
          <p:cNvSpPr>
            <a:spLocks noGrp="1"/>
          </p:cNvSpPr>
          <p:nvPr>
            <p:ph idx="1"/>
          </p:nvPr>
        </p:nvSpPr>
        <p:spPr>
          <a:xfrm>
            <a:off x="838200" y="996288"/>
            <a:ext cx="10515600" cy="5691115"/>
          </a:xfrm>
        </p:spPr>
        <p:txBody>
          <a:bodyPr>
            <a:normAutofit/>
          </a:bodyPr>
          <a:lstStyle/>
          <a:p>
            <a:pPr marL="514350" indent="-514350">
              <a:buAutoNum type="arabicParenR"/>
            </a:pPr>
            <a:r>
              <a:rPr lang="en-US" b="1" dirty="0"/>
              <a:t>Expansionary Monetary Policy</a:t>
            </a:r>
          </a:p>
          <a:p>
            <a:r>
              <a:rPr lang="en-US" dirty="0"/>
              <a:t> The Expansionary Monetary Policy aims to increase the money supply in the economy to increase output, income and employment in the economy.</a:t>
            </a:r>
          </a:p>
          <a:p>
            <a:r>
              <a:rPr lang="en-US" dirty="0"/>
              <a:t>In case of recession, central bank uses the expansionary monetary policy.</a:t>
            </a:r>
          </a:p>
          <a:p>
            <a:r>
              <a:rPr lang="en-US" dirty="0"/>
              <a:t> The central Bank through reducing Reserve Requirements like cash reserve ratio (CRR), statutory liquidity ratio (SLR) ; lowering Bank Rate; Buying various securities like bonds and debentures,  aims to increase money supply in the economy and encourage the economic activities in the economy.</a:t>
            </a:r>
          </a:p>
        </p:txBody>
      </p:sp>
    </p:spTree>
    <p:extLst>
      <p:ext uri="{BB962C8B-B14F-4D97-AF65-F5344CB8AC3E}">
        <p14:creationId xmlns:p14="http://schemas.microsoft.com/office/powerpoint/2010/main" val="1939304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0608"/>
            <a:ext cx="10515600" cy="5816355"/>
          </a:xfrm>
        </p:spPr>
        <p:txBody>
          <a:bodyPr/>
          <a:lstStyle/>
          <a:p>
            <a:pPr marL="0" indent="0">
              <a:buNone/>
            </a:pPr>
            <a:r>
              <a:rPr lang="en-US" b="1" dirty="0"/>
              <a:t>2) Contractionary Monetary Policy</a:t>
            </a:r>
            <a:r>
              <a:rPr lang="en-US" dirty="0"/>
              <a:t>: </a:t>
            </a:r>
          </a:p>
          <a:p>
            <a:r>
              <a:rPr lang="en-US" dirty="0"/>
              <a:t>The contractionary monetary policy aims to decrease the money supply in the economy to control inflation in the economy.</a:t>
            </a:r>
          </a:p>
          <a:p>
            <a:r>
              <a:rPr lang="en-US" dirty="0"/>
              <a:t>In case of inflationary pressure in the economy, central bank adopts the contractionary monetary policy.</a:t>
            </a:r>
          </a:p>
          <a:p>
            <a:r>
              <a:rPr lang="en-US" dirty="0"/>
              <a:t>The central bank through increasing Reserve Requirement (like CRR,SLR) , increasing Bank rate and, Selling the bonds and debentures, aims to reduce the money supply in the economy and thereby controlling inflation in the economy.</a:t>
            </a:r>
          </a:p>
        </p:txBody>
      </p:sp>
    </p:spTree>
    <p:extLst>
      <p:ext uri="{BB962C8B-B14F-4D97-AF65-F5344CB8AC3E}">
        <p14:creationId xmlns:p14="http://schemas.microsoft.com/office/powerpoint/2010/main" val="450651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270</Words>
  <Application>Microsoft Office PowerPoint</Application>
  <PresentationFormat>Widescreen</PresentationFormat>
  <Paragraphs>14</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Wingdings</vt:lpstr>
      <vt:lpstr>Office Theme</vt:lpstr>
      <vt:lpstr>Monetary Policy and its types</vt:lpstr>
      <vt:lpstr>Types of Monetary Policy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Monetary Policy and its types</dc:title>
  <dc:creator>DELL</dc:creator>
  <cp:lastModifiedBy>LAN</cp:lastModifiedBy>
  <cp:revision>16</cp:revision>
  <dcterms:created xsi:type="dcterms:W3CDTF">2021-08-19T14:41:23Z</dcterms:created>
  <dcterms:modified xsi:type="dcterms:W3CDTF">2025-08-23T14:06:14Z</dcterms:modified>
</cp:coreProperties>
</file>