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61" d="100"/>
          <a:sy n="61" d="100"/>
        </p:scale>
        <p:origin x="1098"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5189D3-19C9-7FB3-31EC-4C29EA29F35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B1F3834-3DD5-3720-D7E1-4D7C54229D0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29E3F2D-F3E2-B6BD-F867-A16BA3D36A3B}"/>
              </a:ext>
            </a:extLst>
          </p:cNvPr>
          <p:cNvSpPr>
            <a:spLocks noGrp="1"/>
          </p:cNvSpPr>
          <p:nvPr>
            <p:ph type="dt" sz="half" idx="10"/>
          </p:nvPr>
        </p:nvSpPr>
        <p:spPr/>
        <p:txBody>
          <a:bodyPr/>
          <a:lstStyle/>
          <a:p>
            <a:fld id="{E0B9CD20-E63E-47B9-81E8-DF6F509C17A5}" type="datetimeFigureOut">
              <a:rPr lang="en-US" smtClean="0"/>
              <a:t>7/14/2026</a:t>
            </a:fld>
            <a:endParaRPr lang="en-US"/>
          </a:p>
        </p:txBody>
      </p:sp>
      <p:sp>
        <p:nvSpPr>
          <p:cNvPr id="5" name="Footer Placeholder 4">
            <a:extLst>
              <a:ext uri="{FF2B5EF4-FFF2-40B4-BE49-F238E27FC236}">
                <a16:creationId xmlns:a16="http://schemas.microsoft.com/office/drawing/2014/main" id="{CDFCC395-8B9D-4229-0097-B34672B324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3A60393-D14A-8230-00D0-A30330803AF6}"/>
              </a:ext>
            </a:extLst>
          </p:cNvPr>
          <p:cNvSpPr>
            <a:spLocks noGrp="1"/>
          </p:cNvSpPr>
          <p:nvPr>
            <p:ph type="sldNum" sz="quarter" idx="12"/>
          </p:nvPr>
        </p:nvSpPr>
        <p:spPr/>
        <p:txBody>
          <a:bodyPr/>
          <a:lstStyle/>
          <a:p>
            <a:fld id="{1BDE1CC6-9BE6-43A0-BFD1-5438138A1D2F}" type="slidenum">
              <a:rPr lang="en-US" smtClean="0"/>
              <a:t>‹#›</a:t>
            </a:fld>
            <a:endParaRPr lang="en-US"/>
          </a:p>
        </p:txBody>
      </p:sp>
    </p:spTree>
    <p:extLst>
      <p:ext uri="{BB962C8B-B14F-4D97-AF65-F5344CB8AC3E}">
        <p14:creationId xmlns:p14="http://schemas.microsoft.com/office/powerpoint/2010/main" val="27195940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2EDF63-613D-3DBC-8003-F6F7A9FFDFE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191ECBD-F265-ABC7-DC88-6F58F21F532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141117F-3A21-6F5A-703E-BF6FA727E9B0}"/>
              </a:ext>
            </a:extLst>
          </p:cNvPr>
          <p:cNvSpPr>
            <a:spLocks noGrp="1"/>
          </p:cNvSpPr>
          <p:nvPr>
            <p:ph type="dt" sz="half" idx="10"/>
          </p:nvPr>
        </p:nvSpPr>
        <p:spPr/>
        <p:txBody>
          <a:bodyPr/>
          <a:lstStyle/>
          <a:p>
            <a:fld id="{E0B9CD20-E63E-47B9-81E8-DF6F509C17A5}" type="datetimeFigureOut">
              <a:rPr lang="en-US" smtClean="0"/>
              <a:t>7/14/2026</a:t>
            </a:fld>
            <a:endParaRPr lang="en-US"/>
          </a:p>
        </p:txBody>
      </p:sp>
      <p:sp>
        <p:nvSpPr>
          <p:cNvPr id="5" name="Footer Placeholder 4">
            <a:extLst>
              <a:ext uri="{FF2B5EF4-FFF2-40B4-BE49-F238E27FC236}">
                <a16:creationId xmlns:a16="http://schemas.microsoft.com/office/drawing/2014/main" id="{537B93C2-8912-71D9-85C0-6F18F1E99F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C14B9C9-0928-D1A7-7CBE-7365F90166E7}"/>
              </a:ext>
            </a:extLst>
          </p:cNvPr>
          <p:cNvSpPr>
            <a:spLocks noGrp="1"/>
          </p:cNvSpPr>
          <p:nvPr>
            <p:ph type="sldNum" sz="quarter" idx="12"/>
          </p:nvPr>
        </p:nvSpPr>
        <p:spPr/>
        <p:txBody>
          <a:bodyPr/>
          <a:lstStyle/>
          <a:p>
            <a:fld id="{1BDE1CC6-9BE6-43A0-BFD1-5438138A1D2F}" type="slidenum">
              <a:rPr lang="en-US" smtClean="0"/>
              <a:t>‹#›</a:t>
            </a:fld>
            <a:endParaRPr lang="en-US"/>
          </a:p>
        </p:txBody>
      </p:sp>
    </p:spTree>
    <p:extLst>
      <p:ext uri="{BB962C8B-B14F-4D97-AF65-F5344CB8AC3E}">
        <p14:creationId xmlns:p14="http://schemas.microsoft.com/office/powerpoint/2010/main" val="1237906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1B834FC-A994-7DD4-9176-D0C90FCC7CB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B624006-39DE-7989-1722-41D711BBE41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076D6AB-02E6-0778-7802-7DB95429AC9F}"/>
              </a:ext>
            </a:extLst>
          </p:cNvPr>
          <p:cNvSpPr>
            <a:spLocks noGrp="1"/>
          </p:cNvSpPr>
          <p:nvPr>
            <p:ph type="dt" sz="half" idx="10"/>
          </p:nvPr>
        </p:nvSpPr>
        <p:spPr/>
        <p:txBody>
          <a:bodyPr/>
          <a:lstStyle/>
          <a:p>
            <a:fld id="{E0B9CD20-E63E-47B9-81E8-DF6F509C17A5}" type="datetimeFigureOut">
              <a:rPr lang="en-US" smtClean="0"/>
              <a:t>7/14/2026</a:t>
            </a:fld>
            <a:endParaRPr lang="en-US"/>
          </a:p>
        </p:txBody>
      </p:sp>
      <p:sp>
        <p:nvSpPr>
          <p:cNvPr id="5" name="Footer Placeholder 4">
            <a:extLst>
              <a:ext uri="{FF2B5EF4-FFF2-40B4-BE49-F238E27FC236}">
                <a16:creationId xmlns:a16="http://schemas.microsoft.com/office/drawing/2014/main" id="{2DB64B0F-4EA5-3E92-0147-3870F3D28C5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88F831B-9D20-C8D8-1A90-7B2121F89659}"/>
              </a:ext>
            </a:extLst>
          </p:cNvPr>
          <p:cNvSpPr>
            <a:spLocks noGrp="1"/>
          </p:cNvSpPr>
          <p:nvPr>
            <p:ph type="sldNum" sz="quarter" idx="12"/>
          </p:nvPr>
        </p:nvSpPr>
        <p:spPr/>
        <p:txBody>
          <a:bodyPr/>
          <a:lstStyle/>
          <a:p>
            <a:fld id="{1BDE1CC6-9BE6-43A0-BFD1-5438138A1D2F}" type="slidenum">
              <a:rPr lang="en-US" smtClean="0"/>
              <a:t>‹#›</a:t>
            </a:fld>
            <a:endParaRPr lang="en-US"/>
          </a:p>
        </p:txBody>
      </p:sp>
    </p:spTree>
    <p:extLst>
      <p:ext uri="{BB962C8B-B14F-4D97-AF65-F5344CB8AC3E}">
        <p14:creationId xmlns:p14="http://schemas.microsoft.com/office/powerpoint/2010/main" val="30033154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602D4D-74BE-605B-55E0-FEB7622B57D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06D9748-019F-E1B7-373F-0BC282D87DA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45AB2F4-BCE1-14A1-16EC-1F5D745CC52F}"/>
              </a:ext>
            </a:extLst>
          </p:cNvPr>
          <p:cNvSpPr>
            <a:spLocks noGrp="1"/>
          </p:cNvSpPr>
          <p:nvPr>
            <p:ph type="dt" sz="half" idx="10"/>
          </p:nvPr>
        </p:nvSpPr>
        <p:spPr/>
        <p:txBody>
          <a:bodyPr/>
          <a:lstStyle/>
          <a:p>
            <a:fld id="{E0B9CD20-E63E-47B9-81E8-DF6F509C17A5}" type="datetimeFigureOut">
              <a:rPr lang="en-US" smtClean="0"/>
              <a:t>7/14/2026</a:t>
            </a:fld>
            <a:endParaRPr lang="en-US"/>
          </a:p>
        </p:txBody>
      </p:sp>
      <p:sp>
        <p:nvSpPr>
          <p:cNvPr id="5" name="Footer Placeholder 4">
            <a:extLst>
              <a:ext uri="{FF2B5EF4-FFF2-40B4-BE49-F238E27FC236}">
                <a16:creationId xmlns:a16="http://schemas.microsoft.com/office/drawing/2014/main" id="{C242A929-2174-575B-59D4-1EEFC2C8E01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5126EE7-41F1-8E01-9207-4D4A68BAD7C8}"/>
              </a:ext>
            </a:extLst>
          </p:cNvPr>
          <p:cNvSpPr>
            <a:spLocks noGrp="1"/>
          </p:cNvSpPr>
          <p:nvPr>
            <p:ph type="sldNum" sz="quarter" idx="12"/>
          </p:nvPr>
        </p:nvSpPr>
        <p:spPr/>
        <p:txBody>
          <a:bodyPr/>
          <a:lstStyle/>
          <a:p>
            <a:fld id="{1BDE1CC6-9BE6-43A0-BFD1-5438138A1D2F}" type="slidenum">
              <a:rPr lang="en-US" smtClean="0"/>
              <a:t>‹#›</a:t>
            </a:fld>
            <a:endParaRPr lang="en-US"/>
          </a:p>
        </p:txBody>
      </p:sp>
    </p:spTree>
    <p:extLst>
      <p:ext uri="{BB962C8B-B14F-4D97-AF65-F5344CB8AC3E}">
        <p14:creationId xmlns:p14="http://schemas.microsoft.com/office/powerpoint/2010/main" val="5852900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AA3089-8571-3D35-132E-55BCF9401A4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56E988B-4F6F-D3FB-480A-F9C9A78E798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6E0D4C6-024E-A8FC-B430-E21C7AE08370}"/>
              </a:ext>
            </a:extLst>
          </p:cNvPr>
          <p:cNvSpPr>
            <a:spLocks noGrp="1"/>
          </p:cNvSpPr>
          <p:nvPr>
            <p:ph type="dt" sz="half" idx="10"/>
          </p:nvPr>
        </p:nvSpPr>
        <p:spPr/>
        <p:txBody>
          <a:bodyPr/>
          <a:lstStyle/>
          <a:p>
            <a:fld id="{E0B9CD20-E63E-47B9-81E8-DF6F509C17A5}" type="datetimeFigureOut">
              <a:rPr lang="en-US" smtClean="0"/>
              <a:t>7/14/2026</a:t>
            </a:fld>
            <a:endParaRPr lang="en-US"/>
          </a:p>
        </p:txBody>
      </p:sp>
      <p:sp>
        <p:nvSpPr>
          <p:cNvPr id="5" name="Footer Placeholder 4">
            <a:extLst>
              <a:ext uri="{FF2B5EF4-FFF2-40B4-BE49-F238E27FC236}">
                <a16:creationId xmlns:a16="http://schemas.microsoft.com/office/drawing/2014/main" id="{59B0FD83-BA2C-931A-5AAF-F71FABC1E77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AAB2835-2EDD-DED5-2039-C528DD07E080}"/>
              </a:ext>
            </a:extLst>
          </p:cNvPr>
          <p:cNvSpPr>
            <a:spLocks noGrp="1"/>
          </p:cNvSpPr>
          <p:nvPr>
            <p:ph type="sldNum" sz="quarter" idx="12"/>
          </p:nvPr>
        </p:nvSpPr>
        <p:spPr/>
        <p:txBody>
          <a:bodyPr/>
          <a:lstStyle/>
          <a:p>
            <a:fld id="{1BDE1CC6-9BE6-43A0-BFD1-5438138A1D2F}" type="slidenum">
              <a:rPr lang="en-US" smtClean="0"/>
              <a:t>‹#›</a:t>
            </a:fld>
            <a:endParaRPr lang="en-US"/>
          </a:p>
        </p:txBody>
      </p:sp>
    </p:spTree>
    <p:extLst>
      <p:ext uri="{BB962C8B-B14F-4D97-AF65-F5344CB8AC3E}">
        <p14:creationId xmlns:p14="http://schemas.microsoft.com/office/powerpoint/2010/main" val="13445158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EE05B-F6C5-F01E-FDED-24DA919D685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D39DEBE-97B8-4EF2-FFCF-F5C8992E14D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D4C4593-0374-D1E9-1371-015BEA824FE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3745A06-B383-3A41-ACBA-DFDCE2BF2AB4}"/>
              </a:ext>
            </a:extLst>
          </p:cNvPr>
          <p:cNvSpPr>
            <a:spLocks noGrp="1"/>
          </p:cNvSpPr>
          <p:nvPr>
            <p:ph type="dt" sz="half" idx="10"/>
          </p:nvPr>
        </p:nvSpPr>
        <p:spPr/>
        <p:txBody>
          <a:bodyPr/>
          <a:lstStyle/>
          <a:p>
            <a:fld id="{E0B9CD20-E63E-47B9-81E8-DF6F509C17A5}" type="datetimeFigureOut">
              <a:rPr lang="en-US" smtClean="0"/>
              <a:t>7/14/2026</a:t>
            </a:fld>
            <a:endParaRPr lang="en-US"/>
          </a:p>
        </p:txBody>
      </p:sp>
      <p:sp>
        <p:nvSpPr>
          <p:cNvPr id="6" name="Footer Placeholder 5">
            <a:extLst>
              <a:ext uri="{FF2B5EF4-FFF2-40B4-BE49-F238E27FC236}">
                <a16:creationId xmlns:a16="http://schemas.microsoft.com/office/drawing/2014/main" id="{C5872EDB-044E-CDAB-B75E-DF0225EDE0B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76E4652-CBDF-5B02-3F0A-82791A051239}"/>
              </a:ext>
            </a:extLst>
          </p:cNvPr>
          <p:cNvSpPr>
            <a:spLocks noGrp="1"/>
          </p:cNvSpPr>
          <p:nvPr>
            <p:ph type="sldNum" sz="quarter" idx="12"/>
          </p:nvPr>
        </p:nvSpPr>
        <p:spPr/>
        <p:txBody>
          <a:bodyPr/>
          <a:lstStyle/>
          <a:p>
            <a:fld id="{1BDE1CC6-9BE6-43A0-BFD1-5438138A1D2F}" type="slidenum">
              <a:rPr lang="en-US" smtClean="0"/>
              <a:t>‹#›</a:t>
            </a:fld>
            <a:endParaRPr lang="en-US"/>
          </a:p>
        </p:txBody>
      </p:sp>
    </p:spTree>
    <p:extLst>
      <p:ext uri="{BB962C8B-B14F-4D97-AF65-F5344CB8AC3E}">
        <p14:creationId xmlns:p14="http://schemas.microsoft.com/office/powerpoint/2010/main" val="36703852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EA8466-5343-2167-6C25-C0927551413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5CAB73B-3862-8B0C-DDF9-E7A378D2760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06437B2-A53C-9735-DBB7-7000C4CDEFD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6F4551B-E935-8235-25F4-03B90E02E3C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4E91D9F-FBE9-BC59-889F-6A13FB2BF69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80240E8-FE9F-445F-5D78-2F91AE221B96}"/>
              </a:ext>
            </a:extLst>
          </p:cNvPr>
          <p:cNvSpPr>
            <a:spLocks noGrp="1"/>
          </p:cNvSpPr>
          <p:nvPr>
            <p:ph type="dt" sz="half" idx="10"/>
          </p:nvPr>
        </p:nvSpPr>
        <p:spPr/>
        <p:txBody>
          <a:bodyPr/>
          <a:lstStyle/>
          <a:p>
            <a:fld id="{E0B9CD20-E63E-47B9-81E8-DF6F509C17A5}" type="datetimeFigureOut">
              <a:rPr lang="en-US" smtClean="0"/>
              <a:t>7/14/2026</a:t>
            </a:fld>
            <a:endParaRPr lang="en-US"/>
          </a:p>
        </p:txBody>
      </p:sp>
      <p:sp>
        <p:nvSpPr>
          <p:cNvPr id="8" name="Footer Placeholder 7">
            <a:extLst>
              <a:ext uri="{FF2B5EF4-FFF2-40B4-BE49-F238E27FC236}">
                <a16:creationId xmlns:a16="http://schemas.microsoft.com/office/drawing/2014/main" id="{8F7CC3C6-6F58-27C9-62BA-36D6EFE0D14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BE0F393-9C48-788B-14A3-2477C682CA02}"/>
              </a:ext>
            </a:extLst>
          </p:cNvPr>
          <p:cNvSpPr>
            <a:spLocks noGrp="1"/>
          </p:cNvSpPr>
          <p:nvPr>
            <p:ph type="sldNum" sz="quarter" idx="12"/>
          </p:nvPr>
        </p:nvSpPr>
        <p:spPr/>
        <p:txBody>
          <a:bodyPr/>
          <a:lstStyle/>
          <a:p>
            <a:fld id="{1BDE1CC6-9BE6-43A0-BFD1-5438138A1D2F}" type="slidenum">
              <a:rPr lang="en-US" smtClean="0"/>
              <a:t>‹#›</a:t>
            </a:fld>
            <a:endParaRPr lang="en-US"/>
          </a:p>
        </p:txBody>
      </p:sp>
    </p:spTree>
    <p:extLst>
      <p:ext uri="{BB962C8B-B14F-4D97-AF65-F5344CB8AC3E}">
        <p14:creationId xmlns:p14="http://schemas.microsoft.com/office/powerpoint/2010/main" val="23012061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0E2ED2-B674-ECF9-662D-02136090318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6827B9B-6E76-F829-2270-5EBF3B044774}"/>
              </a:ext>
            </a:extLst>
          </p:cNvPr>
          <p:cNvSpPr>
            <a:spLocks noGrp="1"/>
          </p:cNvSpPr>
          <p:nvPr>
            <p:ph type="dt" sz="half" idx="10"/>
          </p:nvPr>
        </p:nvSpPr>
        <p:spPr/>
        <p:txBody>
          <a:bodyPr/>
          <a:lstStyle/>
          <a:p>
            <a:fld id="{E0B9CD20-E63E-47B9-81E8-DF6F509C17A5}" type="datetimeFigureOut">
              <a:rPr lang="en-US" smtClean="0"/>
              <a:t>7/14/2026</a:t>
            </a:fld>
            <a:endParaRPr lang="en-US"/>
          </a:p>
        </p:txBody>
      </p:sp>
      <p:sp>
        <p:nvSpPr>
          <p:cNvPr id="4" name="Footer Placeholder 3">
            <a:extLst>
              <a:ext uri="{FF2B5EF4-FFF2-40B4-BE49-F238E27FC236}">
                <a16:creationId xmlns:a16="http://schemas.microsoft.com/office/drawing/2014/main" id="{697D1BBC-9A31-E6DB-C0AB-B0462A5D3EF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00D4FD2-54AD-357F-C395-3FFE904A6E7F}"/>
              </a:ext>
            </a:extLst>
          </p:cNvPr>
          <p:cNvSpPr>
            <a:spLocks noGrp="1"/>
          </p:cNvSpPr>
          <p:nvPr>
            <p:ph type="sldNum" sz="quarter" idx="12"/>
          </p:nvPr>
        </p:nvSpPr>
        <p:spPr/>
        <p:txBody>
          <a:bodyPr/>
          <a:lstStyle/>
          <a:p>
            <a:fld id="{1BDE1CC6-9BE6-43A0-BFD1-5438138A1D2F}" type="slidenum">
              <a:rPr lang="en-US" smtClean="0"/>
              <a:t>‹#›</a:t>
            </a:fld>
            <a:endParaRPr lang="en-US"/>
          </a:p>
        </p:txBody>
      </p:sp>
    </p:spTree>
    <p:extLst>
      <p:ext uri="{BB962C8B-B14F-4D97-AF65-F5344CB8AC3E}">
        <p14:creationId xmlns:p14="http://schemas.microsoft.com/office/powerpoint/2010/main" val="6180122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2D3DB70-64C4-40BC-D4E2-D2A5EF7D65FE}"/>
              </a:ext>
            </a:extLst>
          </p:cNvPr>
          <p:cNvSpPr>
            <a:spLocks noGrp="1"/>
          </p:cNvSpPr>
          <p:nvPr>
            <p:ph type="dt" sz="half" idx="10"/>
          </p:nvPr>
        </p:nvSpPr>
        <p:spPr/>
        <p:txBody>
          <a:bodyPr/>
          <a:lstStyle/>
          <a:p>
            <a:fld id="{E0B9CD20-E63E-47B9-81E8-DF6F509C17A5}" type="datetimeFigureOut">
              <a:rPr lang="en-US" smtClean="0"/>
              <a:t>7/14/2026</a:t>
            </a:fld>
            <a:endParaRPr lang="en-US"/>
          </a:p>
        </p:txBody>
      </p:sp>
      <p:sp>
        <p:nvSpPr>
          <p:cNvPr id="3" name="Footer Placeholder 2">
            <a:extLst>
              <a:ext uri="{FF2B5EF4-FFF2-40B4-BE49-F238E27FC236}">
                <a16:creationId xmlns:a16="http://schemas.microsoft.com/office/drawing/2014/main" id="{B605E07D-3095-C1FA-0F99-C301E131A75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48E38D3-DE22-21BE-658A-BFCD36C24929}"/>
              </a:ext>
            </a:extLst>
          </p:cNvPr>
          <p:cNvSpPr>
            <a:spLocks noGrp="1"/>
          </p:cNvSpPr>
          <p:nvPr>
            <p:ph type="sldNum" sz="quarter" idx="12"/>
          </p:nvPr>
        </p:nvSpPr>
        <p:spPr/>
        <p:txBody>
          <a:bodyPr/>
          <a:lstStyle/>
          <a:p>
            <a:fld id="{1BDE1CC6-9BE6-43A0-BFD1-5438138A1D2F}" type="slidenum">
              <a:rPr lang="en-US" smtClean="0"/>
              <a:t>‹#›</a:t>
            </a:fld>
            <a:endParaRPr lang="en-US"/>
          </a:p>
        </p:txBody>
      </p:sp>
    </p:spTree>
    <p:extLst>
      <p:ext uri="{BB962C8B-B14F-4D97-AF65-F5344CB8AC3E}">
        <p14:creationId xmlns:p14="http://schemas.microsoft.com/office/powerpoint/2010/main" val="30692179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CF1713-9B92-2C4F-74C3-1416EB88E0F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986FA9E-FB6A-453D-9158-C6D06A93B2A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8737B4E-AB3A-72E6-25F8-04438722222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F382732-A71E-F134-DB69-854EEC368CF0}"/>
              </a:ext>
            </a:extLst>
          </p:cNvPr>
          <p:cNvSpPr>
            <a:spLocks noGrp="1"/>
          </p:cNvSpPr>
          <p:nvPr>
            <p:ph type="dt" sz="half" idx="10"/>
          </p:nvPr>
        </p:nvSpPr>
        <p:spPr/>
        <p:txBody>
          <a:bodyPr/>
          <a:lstStyle/>
          <a:p>
            <a:fld id="{E0B9CD20-E63E-47B9-81E8-DF6F509C17A5}" type="datetimeFigureOut">
              <a:rPr lang="en-US" smtClean="0"/>
              <a:t>7/14/2026</a:t>
            </a:fld>
            <a:endParaRPr lang="en-US"/>
          </a:p>
        </p:txBody>
      </p:sp>
      <p:sp>
        <p:nvSpPr>
          <p:cNvPr id="6" name="Footer Placeholder 5">
            <a:extLst>
              <a:ext uri="{FF2B5EF4-FFF2-40B4-BE49-F238E27FC236}">
                <a16:creationId xmlns:a16="http://schemas.microsoft.com/office/drawing/2014/main" id="{3B2580C1-C78C-AFD0-A83E-3CE664991E0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FC70BED-F0AC-11B9-1A3B-8D7066EE2D29}"/>
              </a:ext>
            </a:extLst>
          </p:cNvPr>
          <p:cNvSpPr>
            <a:spLocks noGrp="1"/>
          </p:cNvSpPr>
          <p:nvPr>
            <p:ph type="sldNum" sz="quarter" idx="12"/>
          </p:nvPr>
        </p:nvSpPr>
        <p:spPr/>
        <p:txBody>
          <a:bodyPr/>
          <a:lstStyle/>
          <a:p>
            <a:fld id="{1BDE1CC6-9BE6-43A0-BFD1-5438138A1D2F}" type="slidenum">
              <a:rPr lang="en-US" smtClean="0"/>
              <a:t>‹#›</a:t>
            </a:fld>
            <a:endParaRPr lang="en-US"/>
          </a:p>
        </p:txBody>
      </p:sp>
    </p:spTree>
    <p:extLst>
      <p:ext uri="{BB962C8B-B14F-4D97-AF65-F5344CB8AC3E}">
        <p14:creationId xmlns:p14="http://schemas.microsoft.com/office/powerpoint/2010/main" val="38215043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C122DA-8F1D-C57C-51F0-DA59C13658F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1547BEF-2A58-9439-1FEE-E6A188FBE0F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586BEDB-920E-9B8A-A258-0392E943BEC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D940B45-DFF2-FD1B-0379-F2BC419D5D28}"/>
              </a:ext>
            </a:extLst>
          </p:cNvPr>
          <p:cNvSpPr>
            <a:spLocks noGrp="1"/>
          </p:cNvSpPr>
          <p:nvPr>
            <p:ph type="dt" sz="half" idx="10"/>
          </p:nvPr>
        </p:nvSpPr>
        <p:spPr/>
        <p:txBody>
          <a:bodyPr/>
          <a:lstStyle/>
          <a:p>
            <a:fld id="{E0B9CD20-E63E-47B9-81E8-DF6F509C17A5}" type="datetimeFigureOut">
              <a:rPr lang="en-US" smtClean="0"/>
              <a:t>7/14/2026</a:t>
            </a:fld>
            <a:endParaRPr lang="en-US"/>
          </a:p>
        </p:txBody>
      </p:sp>
      <p:sp>
        <p:nvSpPr>
          <p:cNvPr id="6" name="Footer Placeholder 5">
            <a:extLst>
              <a:ext uri="{FF2B5EF4-FFF2-40B4-BE49-F238E27FC236}">
                <a16:creationId xmlns:a16="http://schemas.microsoft.com/office/drawing/2014/main" id="{CBAC5D9B-CD66-09B8-34D2-D8FCB41824F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90D5C6-0B2A-F56D-3CCA-C2728549BE8C}"/>
              </a:ext>
            </a:extLst>
          </p:cNvPr>
          <p:cNvSpPr>
            <a:spLocks noGrp="1"/>
          </p:cNvSpPr>
          <p:nvPr>
            <p:ph type="sldNum" sz="quarter" idx="12"/>
          </p:nvPr>
        </p:nvSpPr>
        <p:spPr/>
        <p:txBody>
          <a:bodyPr/>
          <a:lstStyle/>
          <a:p>
            <a:fld id="{1BDE1CC6-9BE6-43A0-BFD1-5438138A1D2F}" type="slidenum">
              <a:rPr lang="en-US" smtClean="0"/>
              <a:t>‹#›</a:t>
            </a:fld>
            <a:endParaRPr lang="en-US"/>
          </a:p>
        </p:txBody>
      </p:sp>
    </p:spTree>
    <p:extLst>
      <p:ext uri="{BB962C8B-B14F-4D97-AF65-F5344CB8AC3E}">
        <p14:creationId xmlns:p14="http://schemas.microsoft.com/office/powerpoint/2010/main" val="26013134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890CC0C-91FC-475B-6708-E222118B64C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FA46715-165D-FC0B-246F-0CB8885720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38F5071-B339-40C1-82CA-0DE5483735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B9CD20-E63E-47B9-81E8-DF6F509C17A5}" type="datetimeFigureOut">
              <a:rPr lang="en-US" smtClean="0"/>
              <a:t>7/14/2026</a:t>
            </a:fld>
            <a:endParaRPr lang="en-US"/>
          </a:p>
        </p:txBody>
      </p:sp>
      <p:sp>
        <p:nvSpPr>
          <p:cNvPr id="5" name="Footer Placeholder 4">
            <a:extLst>
              <a:ext uri="{FF2B5EF4-FFF2-40B4-BE49-F238E27FC236}">
                <a16:creationId xmlns:a16="http://schemas.microsoft.com/office/drawing/2014/main" id="{FAF9F983-9BDC-35D2-FBBC-FE6D7B855F4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83814B0-31B1-BF33-9A90-924EC56438D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DE1CC6-9BE6-43A0-BFD1-5438138A1D2F}" type="slidenum">
              <a:rPr lang="en-US" smtClean="0"/>
              <a:t>‹#›</a:t>
            </a:fld>
            <a:endParaRPr lang="en-US"/>
          </a:p>
        </p:txBody>
      </p:sp>
    </p:spTree>
    <p:extLst>
      <p:ext uri="{BB962C8B-B14F-4D97-AF65-F5344CB8AC3E}">
        <p14:creationId xmlns:p14="http://schemas.microsoft.com/office/powerpoint/2010/main" val="28798854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E9F500-75CA-E4D3-8406-7C7CBBCE64B1}"/>
              </a:ext>
            </a:extLst>
          </p:cNvPr>
          <p:cNvSpPr>
            <a:spLocks noGrp="1"/>
          </p:cNvSpPr>
          <p:nvPr>
            <p:ph type="title"/>
          </p:nvPr>
        </p:nvSpPr>
        <p:spPr>
          <a:xfrm>
            <a:off x="985683" y="129152"/>
            <a:ext cx="10515600" cy="741004"/>
          </a:xfrm>
        </p:spPr>
        <p:txBody>
          <a:bodyPr/>
          <a:lstStyle/>
          <a:p>
            <a:r>
              <a:rPr lang="en-US" b="1" dirty="0"/>
              <a:t>Land</a:t>
            </a:r>
          </a:p>
        </p:txBody>
      </p:sp>
      <p:sp>
        <p:nvSpPr>
          <p:cNvPr id="3" name="Content Placeholder 2">
            <a:extLst>
              <a:ext uri="{FF2B5EF4-FFF2-40B4-BE49-F238E27FC236}">
                <a16:creationId xmlns:a16="http://schemas.microsoft.com/office/drawing/2014/main" id="{7AB30317-1B17-269B-122B-C2351913FE5E}"/>
              </a:ext>
            </a:extLst>
          </p:cNvPr>
          <p:cNvSpPr>
            <a:spLocks noGrp="1"/>
          </p:cNvSpPr>
          <p:nvPr>
            <p:ph idx="1"/>
          </p:nvPr>
        </p:nvSpPr>
        <p:spPr>
          <a:xfrm>
            <a:off x="838200" y="870156"/>
            <a:ext cx="10515600" cy="5987844"/>
          </a:xfrm>
        </p:spPr>
        <p:txBody>
          <a:bodyPr>
            <a:normAutofit fontScale="92500" lnSpcReduction="20000"/>
          </a:bodyPr>
          <a:lstStyle/>
          <a:p>
            <a:pPr marL="0" indent="0">
              <a:buNone/>
            </a:pPr>
            <a:r>
              <a:rPr lang="en-US" b="1" dirty="0"/>
              <a:t>Land: </a:t>
            </a:r>
            <a:r>
              <a:rPr lang="en-US" dirty="0"/>
              <a:t>land refers to all natural resources which are free gift of nature. It includes soil, rivers, waters, forests, mountains, mines, deserts, air, sun etc.</a:t>
            </a:r>
          </a:p>
          <a:p>
            <a:pPr marL="0" indent="0">
              <a:buNone/>
            </a:pPr>
            <a:r>
              <a:rPr lang="en-US" dirty="0"/>
              <a:t>Features/characteristics of land:</a:t>
            </a:r>
          </a:p>
          <a:p>
            <a:pPr marL="514350" indent="-514350">
              <a:buAutoNum type="arabicPeriod"/>
            </a:pPr>
            <a:r>
              <a:rPr lang="en-US" dirty="0"/>
              <a:t>Limited in supply: land is fixed in supply. Human efforts can not extend or contract the size of land.</a:t>
            </a:r>
          </a:p>
          <a:p>
            <a:pPr marL="514350" indent="-514350">
              <a:buAutoNum type="arabicPeriod"/>
            </a:pPr>
            <a:r>
              <a:rPr lang="en-US" dirty="0"/>
              <a:t>Free gift of nature: Land is given to us free of cost by nature. There is no cost of production of land but it holds market value or price which depends on its fertility or productivity of land.</a:t>
            </a:r>
          </a:p>
          <a:p>
            <a:pPr marL="514350" indent="-514350">
              <a:buAutoNum type="arabicPeriod"/>
            </a:pPr>
            <a:r>
              <a:rPr lang="en-US" dirty="0"/>
              <a:t>Differ in quality: land differs in quality or productivity. Some lands are more fertile than others.</a:t>
            </a:r>
          </a:p>
          <a:p>
            <a:pPr marL="514350" indent="-514350">
              <a:buAutoNum type="arabicPeriod"/>
            </a:pPr>
            <a:r>
              <a:rPr lang="en-US" dirty="0"/>
              <a:t>Passive factor of production: land alone cannot produce goods and services until and unless human efforts are made. Human efforts are required </a:t>
            </a:r>
            <a:r>
              <a:rPr lang="en-US"/>
              <a:t>to activate it and </a:t>
            </a:r>
            <a:r>
              <a:rPr lang="en-US" dirty="0"/>
              <a:t>to make land a productive factor.</a:t>
            </a:r>
          </a:p>
          <a:p>
            <a:pPr marL="514350" indent="-514350">
              <a:buAutoNum type="arabicPeriod"/>
            </a:pPr>
            <a:r>
              <a:rPr lang="en-US" dirty="0"/>
              <a:t>Immobile factor: land is a immobile factor </a:t>
            </a:r>
            <a:r>
              <a:rPr lang="en-US" dirty="0" err="1"/>
              <a:t>i.e</a:t>
            </a:r>
            <a:r>
              <a:rPr lang="en-US" dirty="0"/>
              <a:t>, it remains fixed where it is. It is not transferable from one place to another place.</a:t>
            </a:r>
          </a:p>
          <a:p>
            <a:pPr marL="514350" indent="-514350">
              <a:buAutoNum type="arabicPeriod"/>
            </a:pPr>
            <a:r>
              <a:rPr lang="en-US" dirty="0"/>
              <a:t>Land is indestructible: human beings can destroy the quality of land but not the quantity of it. Hence land is indestructible.</a:t>
            </a:r>
          </a:p>
        </p:txBody>
      </p:sp>
    </p:spTree>
    <p:extLst>
      <p:ext uri="{BB962C8B-B14F-4D97-AF65-F5344CB8AC3E}">
        <p14:creationId xmlns:p14="http://schemas.microsoft.com/office/powerpoint/2010/main" val="17581879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120</TotalTime>
  <Words>214</Words>
  <Application>Microsoft Office PowerPoint</Application>
  <PresentationFormat>Widescreen</PresentationFormat>
  <Paragraphs>9</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Land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LAN</dc:creator>
  <cp:lastModifiedBy>LAN</cp:lastModifiedBy>
  <cp:revision>4</cp:revision>
  <dcterms:created xsi:type="dcterms:W3CDTF">2025-11-08T13:21:31Z</dcterms:created>
  <dcterms:modified xsi:type="dcterms:W3CDTF">2026-07-14T08:28:58Z</dcterms:modified>
</cp:coreProperties>
</file>