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2040-068A-D131-DA5D-C84F70479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7BBF7-11D3-D999-8893-91D661EF3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06427-A97B-A002-CCED-A76D2EB8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E9E8E-8EA6-3778-4981-28E6228F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7AF9E-E887-98E7-03B5-3805E626D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7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18D2E-9C59-5EF4-BA5C-FA640E658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0F0F5-E000-BA8C-AE12-DA850A69A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22D86-1E38-4990-C0EB-0B32D6C5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1D2DD-6AED-3C74-5AD8-C0790C34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B396F-9533-2AD6-1D01-8188DE38D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7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D40F12-BE54-99E4-8995-C7EB74257B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D219DD-4816-B4F3-4A22-000751803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4684A-2485-A1F8-B831-FC79899E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8D270-8829-CE82-410E-AEE78CB4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E0D67-09CA-0DA7-FF97-EF64BB32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FE10-BEAF-1312-841F-FB169855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3D9F2-92A7-AB54-ED64-E91AE7861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35C54-14C3-84EC-F4F6-C5DC42B29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666BB-A19D-DF2A-FCBD-F8106EBC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86366-4478-B336-4EDD-E488BF259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98D5C-0118-2B06-5A9A-A06146F14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F58F-46CE-2C38-FA3D-B18AD8BA8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4CEA8-A11C-6508-4108-15D925351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9878E-921F-E7F1-2CCA-531B497B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DFBCB-814B-3D8C-5CE9-3C3F07096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1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8D147-3750-F372-F9BF-FAD2AE84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27A14-DE54-2EAC-C68B-1C75959AA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ADDAF-5BBF-1925-38CC-39C4957E6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E1DEB-06DE-0EF0-A863-850174090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45ECD-8B80-7927-3DFB-E5999E868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9AA2A-935F-B47B-3F6D-A97EE8D7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3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BA719-71DE-E9D1-BAAC-2731C0F9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902C0-C69F-9AC3-6833-480611320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F3BBB-DD60-902C-9CC0-E8BFF494F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364727-B0BD-B23A-7505-0CDF348A2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66D907-11E8-90D1-5CA6-80306B840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89627E-F4C5-EDA7-41D8-744F34179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52B9C9-07BB-6C98-3AF0-5248A6251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7EF46B-F1AA-5ADE-0D59-8B3858D6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B6D7E-1FF2-CF24-FCB4-CFF492CBD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6CEEF-5FB3-A6BE-0157-62040557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B34D7-06C7-B108-BB37-AB0F6E868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1077F8-BE0D-2572-CD31-F9DD5C46B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8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AE3B3B-9171-62EF-1179-C6555C85E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6F0506-BD77-04BF-F1EA-C9836827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EEA51-280A-3885-A56E-0730C47FE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1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71C8C-E477-C56B-2F5B-FE803AD2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CCE2E-7865-4422-8FEF-047BCAB5C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1B867-1389-4AFD-0AEC-9DAB093C9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09A49-A609-A818-B398-397BFD69D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8A70B-F804-5860-4D1B-627578D3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E8D99-22DF-D5F0-B0A5-4E809ED4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3806-CFED-E226-AC4C-1DAEBE61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C0C7BC-32A6-98DD-0C0F-32C592C82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918CE-9716-4E44-C618-DA04436CA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579B3-13C3-2E36-513C-E3FE70C62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66C54C-DD7F-4C20-0AA2-E56216A5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AE1C3-3ED1-3663-9663-2D22F830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0596C-8CBC-6561-A9F7-403D1230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F5AFF-5DE8-BBFC-BF88-872A8F2C9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14D70-B045-28CD-3335-FBAA179B4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F54AF-A1B2-4A20-8055-1A71F06813FA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3774D-4BCD-08F6-ADD0-977E46BD4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E156B-29DF-9D2E-C9E6-68E5A69ED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EE97A-CFA5-42D4-9038-E4479126F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4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8C447-D8ED-1198-393E-1209A854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11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Introduction and development of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2BFA9-1DCD-F158-8F56-366EA0AF5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6290"/>
            <a:ext cx="10515600" cy="51206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Derived from the Greek word </a:t>
            </a:r>
            <a:r>
              <a:rPr lang="en-US" b="1" dirty="0" err="1"/>
              <a:t>Oeconomicus</a:t>
            </a:r>
            <a:r>
              <a:rPr lang="en-US" dirty="0"/>
              <a:t> which means management of Household.</a:t>
            </a:r>
          </a:p>
          <a:p>
            <a:pPr marL="0" indent="0">
              <a:buNone/>
            </a:pPr>
            <a:r>
              <a:rPr lang="en-US" dirty="0"/>
              <a:t>Initially the Greek philosopher Aristotle, in the book “</a:t>
            </a:r>
            <a:r>
              <a:rPr lang="en-US" i="1" dirty="0"/>
              <a:t>Economica”,</a:t>
            </a:r>
            <a:r>
              <a:rPr lang="en-US" dirty="0"/>
              <a:t> confined the study of economics to HHs management.</a:t>
            </a:r>
          </a:p>
          <a:p>
            <a:pPr marL="0" indent="0">
              <a:buNone/>
            </a:pPr>
            <a:r>
              <a:rPr lang="en-US" dirty="0"/>
              <a:t>HHs management implies the use of limited funds or resources to fulfill needs.</a:t>
            </a:r>
          </a:p>
          <a:p>
            <a:pPr marL="0" indent="0">
              <a:buNone/>
            </a:pPr>
            <a:r>
              <a:rPr lang="en-US" dirty="0"/>
              <a:t>Later, this concept is extended to macro level- how a country or society uses its limited resources for maximum production </a:t>
            </a:r>
            <a:r>
              <a:rPr lang="en-US"/>
              <a:t>of desired goods.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What economics is ?</a:t>
            </a:r>
          </a:p>
          <a:p>
            <a:r>
              <a:rPr lang="en-US" dirty="0"/>
              <a:t>It is a social science that studies the economic problems of society.</a:t>
            </a:r>
          </a:p>
          <a:p>
            <a:r>
              <a:rPr lang="en-US" dirty="0"/>
              <a:t>It studies the relationship between scarce resources and their alternative uses. It deals with how the limited(scarce) resources are to be used to satisfy the unlimited human wants and needs. </a:t>
            </a:r>
          </a:p>
          <a:p>
            <a:r>
              <a:rPr lang="en-US" dirty="0"/>
              <a:t>It is a social science that deals with the production, consumption, distribution and exchange of goods and services.</a:t>
            </a:r>
          </a:p>
        </p:txBody>
      </p:sp>
    </p:spTree>
    <p:extLst>
      <p:ext uri="{BB962C8B-B14F-4D97-AF65-F5344CB8AC3E}">
        <p14:creationId xmlns:p14="http://schemas.microsoft.com/office/powerpoint/2010/main" val="380635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20A53-D7CA-A8AB-9FE0-DB88A120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Development of 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AE731-2BAA-803E-DA4D-2E11B09EE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4041"/>
            <a:ext cx="10515600" cy="53729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word economics derived from the Greek word “ </a:t>
            </a:r>
            <a:r>
              <a:rPr lang="en-US" dirty="0" err="1"/>
              <a:t>oikonomikus</a:t>
            </a:r>
            <a:r>
              <a:rPr lang="en-US" dirty="0"/>
              <a:t>” – means management of Households.</a:t>
            </a:r>
          </a:p>
          <a:p>
            <a:pPr marL="0" indent="0">
              <a:buNone/>
            </a:pPr>
            <a:r>
              <a:rPr lang="en-US" dirty="0"/>
              <a:t>Start of economics can be traced back to 400 BC when the Greek Philosopher  Plato and Aristotle defined economics as a Science of HHs management. </a:t>
            </a:r>
          </a:p>
          <a:p>
            <a:pPr marL="0" indent="0">
              <a:buNone/>
            </a:pPr>
            <a:r>
              <a:rPr lang="en-US" dirty="0"/>
              <a:t>Later, Indian Philosopher Kautilya in his book ‘ </a:t>
            </a:r>
            <a:r>
              <a:rPr lang="en-US" dirty="0" err="1"/>
              <a:t>Arthasastra</a:t>
            </a:r>
            <a:r>
              <a:rPr lang="en-US" dirty="0"/>
              <a:t>’,  gave the details of economic ideas regarding wealth, trade, public finance etc.</a:t>
            </a:r>
          </a:p>
          <a:p>
            <a:pPr marL="0" indent="0">
              <a:buNone/>
            </a:pPr>
            <a:r>
              <a:rPr lang="en-US" dirty="0"/>
              <a:t>Later in 1776 AD when Adam Smith ( Father of Economics) published a book “ An inquiry into the Nature and Causes of Wealth of Nations”, Economics is regarded as a separate discipline of social sciences.</a:t>
            </a:r>
          </a:p>
        </p:txBody>
      </p:sp>
    </p:spTree>
    <p:extLst>
      <p:ext uri="{BB962C8B-B14F-4D97-AF65-F5344CB8AC3E}">
        <p14:creationId xmlns:p14="http://schemas.microsoft.com/office/powerpoint/2010/main" val="396662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D2FF2-34AE-77E4-E1B3-1D5E2730F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186"/>
            <a:ext cx="10515600" cy="598777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Development of economics </a:t>
            </a:r>
            <a:r>
              <a:rPr lang="en-US" dirty="0"/>
              <a:t>can be classified into three periods.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Classical period (1776-1890 AD)</a:t>
            </a:r>
          </a:p>
          <a:p>
            <a:r>
              <a:rPr lang="en-US" dirty="0"/>
              <a:t>Period between 1776-1890 AD in the history of economics is known as classical period.</a:t>
            </a:r>
          </a:p>
          <a:p>
            <a:r>
              <a:rPr lang="en-US" dirty="0"/>
              <a:t>Leader of classical period is Adam Smith and the followers are J.B. Say, T.R. Malthus, David Ricardo etc.</a:t>
            </a:r>
          </a:p>
          <a:p>
            <a:r>
              <a:rPr lang="en-US" dirty="0"/>
              <a:t>Adam Smith’s book- “ An Inquiry into the nature and causes of wealth of Nations” published in 1776 AD is the first book in the history of economics. Since then, Economics is regarded as a separate discipline of social science.</a:t>
            </a:r>
          </a:p>
          <a:p>
            <a:r>
              <a:rPr lang="en-US" dirty="0"/>
              <a:t>Adam Smith defines economics as a science of wealth.</a:t>
            </a:r>
          </a:p>
        </p:txBody>
      </p:sp>
    </p:spTree>
    <p:extLst>
      <p:ext uri="{BB962C8B-B14F-4D97-AF65-F5344CB8AC3E}">
        <p14:creationId xmlns:p14="http://schemas.microsoft.com/office/powerpoint/2010/main" val="155314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634BC-5669-4DD9-1E72-E74DBA29E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26"/>
            <a:ext cx="10515600" cy="595573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2. Neo- Classical Period (1890-1932 AD)</a:t>
            </a:r>
          </a:p>
          <a:p>
            <a:r>
              <a:rPr lang="en-US" dirty="0"/>
              <a:t>Period between 1890-1932 AD in the history of Economics is Neo-Classical period.</a:t>
            </a:r>
          </a:p>
          <a:p>
            <a:r>
              <a:rPr lang="en-US" dirty="0"/>
              <a:t>Leader of Neo-Classical period is Alfred Marshall and the followers are </a:t>
            </a:r>
            <a:r>
              <a:rPr lang="en-US" dirty="0" err="1"/>
              <a:t>A.C.Pigou</a:t>
            </a:r>
            <a:r>
              <a:rPr lang="en-US" dirty="0"/>
              <a:t>, Irving Fisher etc.</a:t>
            </a:r>
          </a:p>
          <a:p>
            <a:r>
              <a:rPr lang="en-US" dirty="0"/>
              <a:t>Alfred Marshall published a book “Principle of Economics” in 1890 and defines economics in terms of material welfare.</a:t>
            </a:r>
          </a:p>
          <a:p>
            <a:r>
              <a:rPr lang="en-US" dirty="0"/>
              <a:t>This period is regarded the most fertile period in economics as many new theories were developed, refined and reformulated. </a:t>
            </a:r>
          </a:p>
        </p:txBody>
      </p:sp>
    </p:spTree>
    <p:extLst>
      <p:ext uri="{BB962C8B-B14F-4D97-AF65-F5344CB8AC3E}">
        <p14:creationId xmlns:p14="http://schemas.microsoft.com/office/powerpoint/2010/main" val="389266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88472-F450-FE6E-A6A3-73A9E30B8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458"/>
            <a:ext cx="10515600" cy="579350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b="1" dirty="0"/>
              <a:t>Modern Period (1932 onwards)</a:t>
            </a:r>
          </a:p>
          <a:p>
            <a:r>
              <a:rPr lang="en-US" dirty="0"/>
              <a:t>the period of 1932 onwards in the development of economics is known as modern period.</a:t>
            </a:r>
          </a:p>
          <a:p>
            <a:r>
              <a:rPr lang="en-US" dirty="0"/>
              <a:t>The leader of modern period is Lionel Robbins. He published a book entitled ‘ An Essay on the Nature and Significance of Economic Science’ in 1932 AD.</a:t>
            </a:r>
          </a:p>
          <a:p>
            <a:r>
              <a:rPr lang="en-US" dirty="0"/>
              <a:t>Robbins defines economics in terms of Scarcity and Choices.</a:t>
            </a:r>
          </a:p>
          <a:p>
            <a:r>
              <a:rPr lang="en-US" dirty="0"/>
              <a:t>Robbins definition of Economics is considered as a more scientific definition of Economics.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90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536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Introduction and development of economics</vt:lpstr>
      <vt:lpstr>Development of economics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3</cp:revision>
  <dcterms:created xsi:type="dcterms:W3CDTF">2025-07-27T23:33:44Z</dcterms:created>
  <dcterms:modified xsi:type="dcterms:W3CDTF">2026-06-15T23:46:51Z</dcterms:modified>
</cp:coreProperties>
</file>