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93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560D6C-FDF9-39D0-4CCA-C6758F6FB2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9D4C163-C0B6-8883-1B70-DB6F26E208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48947B-9AAE-72AD-3151-A9B424DD9A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F9F2B-91B1-4C73-ADFD-42DD5FBF21DC}" type="datetimeFigureOut">
              <a:rPr lang="en-US" smtClean="0"/>
              <a:t>6/26/2025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8A6C8C-9A4C-0780-1F29-739770EE51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6557CF-EA2B-ACCB-4B55-CD4A3280BE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A593F-5431-4783-B933-EBA5711A6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6553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1FDEF8-8E66-C03A-FAA5-15490FE673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47164A8-2332-CDB5-67A6-4E31CD17B7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FB8F9E-E91A-EB34-74E4-14122EBF06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F9F2B-91B1-4C73-ADFD-42DD5FBF21DC}" type="datetimeFigureOut">
              <a:rPr lang="en-US" smtClean="0"/>
              <a:t>6/26/2025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011FE0-7EB9-372B-4B1E-C3DDCEF2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B49B11-38A1-3384-F16E-D676828891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A593F-5431-4783-B933-EBA5711A6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374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5B8EB86-97B5-052B-8257-927ECA7B91D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A2E51BF-CAC8-60FC-8C3C-1613DA2AC9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08C7B5-B9BB-2A3F-38C9-AA7238D720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F9F2B-91B1-4C73-ADFD-42DD5FBF21DC}" type="datetimeFigureOut">
              <a:rPr lang="en-US" smtClean="0"/>
              <a:t>6/26/2025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88342A-F79B-BA4D-44D6-6FD119B655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CCADA3-58D1-7955-2AC5-03B1087E9A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A593F-5431-4783-B933-EBA5711A6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9862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200C98-AC2C-DFC7-F973-E203E0073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C66CB4-4263-6EA9-C871-D62FD13F24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03ECBD-EA29-F6F2-27B3-25E461A610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F9F2B-91B1-4C73-ADFD-42DD5FBF21DC}" type="datetimeFigureOut">
              <a:rPr lang="en-US" smtClean="0"/>
              <a:t>6/26/2025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F4A7BE-09E0-E788-AC8A-6875CA938A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2C570D-AC5C-2D4C-4368-3D46B8DEB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A593F-5431-4783-B933-EBA5711A6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316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521A8-72B2-C897-656D-3721EF7F3B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918B5A-6E58-2879-AEDB-71B2130B3F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2C8637-856C-005B-0405-2B06D73F43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F9F2B-91B1-4C73-ADFD-42DD5FBF21DC}" type="datetimeFigureOut">
              <a:rPr lang="en-US" smtClean="0"/>
              <a:t>6/26/2025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33C88D-F5AF-F99C-9905-AB5DD415A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670386-7BE0-599A-1533-49A4D74C2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A593F-5431-4783-B933-EBA5711A6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9634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569C2D-59AD-46C5-1C3A-15D9FA3683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CFCE65-A0FB-8492-BE1D-D15365C945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5E6CA4-3BC8-BAD1-EFB3-E69EBF6E2A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231652-0A67-E292-2515-C56873BE7C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F9F2B-91B1-4C73-ADFD-42DD5FBF21DC}" type="datetimeFigureOut">
              <a:rPr lang="en-US" smtClean="0"/>
              <a:t>6/26/2025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B49317-75A4-EBFD-FD25-63B4254F5C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9E71A8-70BE-ACB1-F58F-FAD496D013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A593F-5431-4783-B933-EBA5711A6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9418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4ED377-C76A-97C4-4F87-D8256C1FDC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2F9A34-7BAD-67F4-A206-8B95BB78A5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720133-7934-A200-941C-B057BDCDF5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02A51C2-DC80-5DA7-FD6F-BFEA34179D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5317144-B6D9-4504-54B4-80F21DA10D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32A136D-C80F-3BD7-C70E-ED9E3A399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F9F2B-91B1-4C73-ADFD-42DD5FBF21DC}" type="datetimeFigureOut">
              <a:rPr lang="en-US" smtClean="0"/>
              <a:t>6/26/2025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C175421-8360-1E57-1EA9-32EAECDE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B718A7-7EC6-575C-9395-3A2F0B57B4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A593F-5431-4783-B933-EBA5711A6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167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1FD46B-05EC-2FCB-A32D-D5AD42DC7A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669DAC-07DE-D133-82A6-F2AAB98226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F9F2B-91B1-4C73-ADFD-42DD5FBF21DC}" type="datetimeFigureOut">
              <a:rPr lang="en-US" smtClean="0"/>
              <a:t>6/26/2025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FB7DD1D-8F9C-A90F-E38D-AAFDEEF9FF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A0ADF4A-0366-6691-FDF7-E92BE85A71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A593F-5431-4783-B933-EBA5711A6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4755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2694078-9C69-BB37-612B-3855F2971E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F9F2B-91B1-4C73-ADFD-42DD5FBF21DC}" type="datetimeFigureOut">
              <a:rPr lang="en-US" smtClean="0"/>
              <a:t>6/26/2025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629309D-DE22-3BD7-8753-02184C3288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FFE559-6BAC-BE83-1D64-8AB38370E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A593F-5431-4783-B933-EBA5711A6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151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BB8E89-B28D-15BF-9BBC-49B5F0C5C7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5C08E3-1414-C3D5-CABD-315873669A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E83E0C-0C8B-C737-EC5C-77BE38D0AC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13C14D-5022-BB10-C2E4-CBE7301553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F9F2B-91B1-4C73-ADFD-42DD5FBF21DC}" type="datetimeFigureOut">
              <a:rPr lang="en-US" smtClean="0"/>
              <a:t>6/26/2025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A3262E-A871-A83A-3751-9B5D98A9A2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690FA6-4D52-CEBA-9ADA-51C04B78A0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A593F-5431-4783-B933-EBA5711A6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4394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7A699C-0A8E-8E21-5C7E-7266F2F6BF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5F062E8-A40A-72F8-39D9-456B756DFE0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D0B9FD-7820-5A19-EA4D-7D2474A84C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F66958-709D-2458-C51F-5E67072E6A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F9F2B-91B1-4C73-ADFD-42DD5FBF21DC}" type="datetimeFigureOut">
              <a:rPr lang="en-US" smtClean="0"/>
              <a:t>6/26/2025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150C91-39DA-B86F-DA2C-49E04DBB59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CEF063-87C9-0B6B-570D-09FFE5858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A593F-5431-4783-B933-EBA5711A6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1889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A3C1A89-F1F8-1795-5D1F-4907C578D3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DA522-1ECC-3BF3-A90E-7445968DF7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D49D19-FDD3-3FE4-EE44-6461254E61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7F9F2B-91B1-4C73-ADFD-42DD5FBF21DC}" type="datetimeFigureOut">
              <a:rPr lang="en-US" smtClean="0"/>
              <a:t>6/26/2025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033623-7392-045C-41CC-494D2D2870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E7D1E9-4ADF-2939-BDC9-470E81F7D9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DA593F-5431-4783-B933-EBA5711A6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712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199DF8-EB3A-5BF3-2A64-3C16E1A094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268360"/>
          </a:xfrm>
        </p:spPr>
        <p:txBody>
          <a:bodyPr>
            <a:normAutofit fontScale="90000"/>
          </a:bodyPr>
          <a:lstStyle/>
          <a:p>
            <a:r>
              <a:rPr lang="en-US" dirty="0"/>
              <a:t>Specialization: Focus on particular skill or tasks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81437B-5539-5A9D-A1B2-8B967ED8D1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86348"/>
            <a:ext cx="10515600" cy="5471652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Process of focusing on a particular area or skill while producing goods and services is called specialization. </a:t>
            </a:r>
          </a:p>
          <a:p>
            <a:r>
              <a:rPr lang="en-US" dirty="0"/>
              <a:t>It is the ultimate outcome of division of labor</a:t>
            </a:r>
          </a:p>
          <a:p>
            <a:r>
              <a:rPr lang="en-US" dirty="0"/>
              <a:t>It results into the increase in efficiency and productivity of workers.</a:t>
            </a:r>
          </a:p>
          <a:p>
            <a:r>
              <a:rPr lang="en-US" dirty="0"/>
              <a:t>For example, a doctor may specialize in ENT, Radiology, Cardiology etc.</a:t>
            </a:r>
          </a:p>
          <a:p>
            <a:r>
              <a:rPr lang="en-US" dirty="0"/>
              <a:t>In car manufacturing industry, some workers may specialize in assembling a particular parts of the car .</a:t>
            </a:r>
          </a:p>
          <a:p>
            <a:r>
              <a:rPr lang="en-US" dirty="0"/>
              <a:t>Specialization promotes innovation.</a:t>
            </a:r>
          </a:p>
          <a:p>
            <a:r>
              <a:rPr lang="en-US" dirty="0"/>
              <a:t>It may apply to various aspects of business like work, products, processes, skills, tasks etc.</a:t>
            </a:r>
          </a:p>
          <a:p>
            <a:r>
              <a:rPr lang="en-US" dirty="0"/>
              <a:t>For instance instead of manufacturing a wide variety of goods, a company may specialize in producing a few key products to satisfy the need of its </a:t>
            </a:r>
            <a:r>
              <a:rPr lang="en-US"/>
              <a:t>targeted core </a:t>
            </a:r>
            <a:r>
              <a:rPr lang="en-US" dirty="0"/>
              <a:t>customers.</a:t>
            </a:r>
          </a:p>
        </p:txBody>
      </p:sp>
    </p:spTree>
    <p:extLst>
      <p:ext uri="{BB962C8B-B14F-4D97-AF65-F5344CB8AC3E}">
        <p14:creationId xmlns:p14="http://schemas.microsoft.com/office/powerpoint/2010/main" val="40183833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066D37-3A0F-F1B3-046F-4A9880D0E8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93520"/>
          </a:xfrm>
        </p:spPr>
        <p:txBody>
          <a:bodyPr>
            <a:normAutofit fontScale="90000"/>
          </a:bodyPr>
          <a:lstStyle/>
          <a:p>
            <a:r>
              <a:rPr lang="en-US" dirty="0"/>
              <a:t>Advantages of specialization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A4E6BB-534B-7245-15B1-36E33C87B9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58646"/>
            <a:ext cx="10515600" cy="5796115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Increase productivity: Specialization boosts efficiency which in turn leads to higher labor productivity.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Possibility of innovation: Specialization allows individuals and teams to gain in-depth expertise. By concentrating their efforts on specific task, they can widen the boundaries of knowledge. In-depth expertise and wider knowledge brings innovation.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Enhance quality product: specialization result into better quality product. Through focusing their efforts on a particular tasks, they refine their technique which result in better quality product.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Reduces cost of production: Specialization promote higher efficiency, encourage to use appropriate technique of production and reducing waste. This result in the reduction of cost of production.</a:t>
            </a:r>
          </a:p>
        </p:txBody>
      </p:sp>
    </p:spTree>
    <p:extLst>
      <p:ext uri="{BB962C8B-B14F-4D97-AF65-F5344CB8AC3E}">
        <p14:creationId xmlns:p14="http://schemas.microsoft.com/office/powerpoint/2010/main" val="9735126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D73123-800A-99F8-1AD6-40A89CBBCF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1226"/>
            <a:ext cx="10515600" cy="5955737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5. Provide competitive advantage: specialization increases expertism and efficiency of worker, leads to better quality product and a stronger market position. This provide a competitive advantage to a business.</a:t>
            </a:r>
          </a:p>
        </p:txBody>
      </p:sp>
    </p:spTree>
    <p:extLst>
      <p:ext uri="{BB962C8B-B14F-4D97-AF65-F5344CB8AC3E}">
        <p14:creationId xmlns:p14="http://schemas.microsoft.com/office/powerpoint/2010/main" val="22986002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4BEC44-F192-7C8A-FEA2-0DFF9074F8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6"/>
            <a:ext cx="10515600" cy="778158"/>
          </a:xfrm>
        </p:spPr>
        <p:txBody>
          <a:bodyPr/>
          <a:lstStyle/>
          <a:p>
            <a:r>
              <a:rPr lang="en-US" dirty="0"/>
              <a:t>Disadvantage of specialization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51B15F-8E93-E93E-E63F-48B2B6DF62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96414"/>
            <a:ext cx="10515600" cy="5380549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Limited skills: specialization develops the expertise of individuals in a particular task only. But it limits the multiple skills of individual workers.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Possibility of unemployment: if a specialized task of a worker is no longer needed (</a:t>
            </a:r>
            <a:r>
              <a:rPr lang="en-US" dirty="0" err="1"/>
              <a:t>eg</a:t>
            </a:r>
            <a:r>
              <a:rPr lang="en-US" dirty="0"/>
              <a:t>, due to </a:t>
            </a:r>
            <a:r>
              <a:rPr lang="en-US" dirty="0" err="1"/>
              <a:t>chage</a:t>
            </a:r>
            <a:r>
              <a:rPr lang="en-US" dirty="0"/>
              <a:t> in technology), they can not find new job easily.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Monotony of work or boredom: engaging in a single task creates monotony, reducing motivation and job satisfaction. This results in organization inefficiency.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Risk of monopoly: specialization may lead to monopoly in some cases. If a particular product or service dominate whole market segment, it may charge higher price due to lack of competition in the market.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 vulnerable to economic disruption: specialization brings overdependence on a </a:t>
            </a:r>
            <a:r>
              <a:rPr lang="en-US"/>
              <a:t>specific skills, </a:t>
            </a:r>
            <a:r>
              <a:rPr lang="en-US" dirty="0"/>
              <a:t>tasks and products, leading to potential economic disruption if consumer </a:t>
            </a:r>
            <a:r>
              <a:rPr lang="en-US"/>
              <a:t>preferences changes.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37128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439</Words>
  <Application>Microsoft Office PowerPoint</Application>
  <PresentationFormat>Widescreen</PresentationFormat>
  <Paragraphs>21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Specialization: Focus on particular skill or tasks</vt:lpstr>
      <vt:lpstr>Advantages of specialization</vt:lpstr>
      <vt:lpstr>PowerPoint Presentation</vt:lpstr>
      <vt:lpstr>Disadvantage of specialization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LAN</dc:creator>
  <cp:lastModifiedBy>LAN</cp:lastModifiedBy>
  <cp:revision>5</cp:revision>
  <dcterms:created xsi:type="dcterms:W3CDTF">2025-06-24T23:54:59Z</dcterms:created>
  <dcterms:modified xsi:type="dcterms:W3CDTF">2025-06-25T23:37:30Z</dcterms:modified>
</cp:coreProperties>
</file>