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BE4FF-E44E-0BE5-8090-1937E0B254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A39846-F539-9189-7CAE-7F26BB19CF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09970-DA4A-1313-4193-F5D6D9A5A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FCA2F-7916-43D8-AB67-0869BE230A1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3B2024-1DAB-D5A6-D779-0F236A0F1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48F56F-BE2C-C261-0F26-54E6373C8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E4DC-3C55-4370-A63E-B93880FC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63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6BC54-75B1-AE78-DF7F-E3E760AA0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8E9E3E-7F45-4F25-860A-9A01BA3C10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2DCA90-0CE3-6C12-2090-8944E712F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FCA2F-7916-43D8-AB67-0869BE230A1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02A03-D69F-360A-F1EF-F1D96BA3B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C268AA-026E-83AF-84E7-C9CE68CB0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E4DC-3C55-4370-A63E-B93880FC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275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B2B45E-FBB8-5BDB-9362-5D6D909972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246315-3F1B-3C9C-E238-8CA6C207F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FD31A0-1E2A-915D-83ED-FE20FF78C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FCA2F-7916-43D8-AB67-0869BE230A1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8FA1B8-A87E-13A0-F9EF-BEC8BEACD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275861-86BF-792B-F0CE-C7FDF0C80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E4DC-3C55-4370-A63E-B93880FC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140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30C04-1C9E-B9C9-1B05-B1EAD1DE2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7E62D-3762-69CA-7F62-6804BAD81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31EAB-525E-8E74-6339-B8C013C2F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FCA2F-7916-43D8-AB67-0869BE230A1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D99E81-F676-600E-3E3E-CD4637F64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47EE28-479F-9E4E-1E0E-352F1EBCE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E4DC-3C55-4370-A63E-B93880FC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084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81940-90AA-60CD-9220-C72B58B07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78B21B-86FB-4225-1686-40B31057CF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6F8513-64ED-859B-845D-520C143B1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FCA2F-7916-43D8-AB67-0869BE230A1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82F29-0C6F-9C89-F61F-984707900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B0AAF2-7BD5-9E26-C08D-68B7BBC16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E4DC-3C55-4370-A63E-B93880FC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90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CD3F1-6AB9-B2AD-9CD2-545D66231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68991-33FE-77A7-D4EA-0E0E4BB140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F1430F-F741-0EB4-7ECF-AE3D524C44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E63ED9-1C42-F3BE-2E11-B159E67EA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FCA2F-7916-43D8-AB67-0869BE230A1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8DD356-15C0-4C00-488A-2E1C58BA2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C06F31-5BA8-83F5-4BF0-C03B1CFF8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E4DC-3C55-4370-A63E-B93880FC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957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03CBE-199D-E526-C70D-4E00220FC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0821B-16AD-C8A0-CD97-53AC6B8618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DD27BB-0112-45E2-66E6-9544AD439E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BD4BAD-B507-9635-C816-F435B21FF4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8D4583-E683-1973-FE24-7BCD7CB525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C6090D-B0B5-9811-18F2-E2C23CFB3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FCA2F-7916-43D8-AB67-0869BE230A1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50E40B-3053-8E59-A4CA-28C33670E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F4404C-BD43-58FF-E8A6-1DA4861D7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E4DC-3C55-4370-A63E-B93880FC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670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8994A-D746-64B7-5DD8-816A31CB9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19E462-92B9-32D7-EE69-812012D96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FCA2F-7916-43D8-AB67-0869BE230A1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C9CB5C-A2CF-ED6B-2125-0927C65E1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BC4255-7C71-6618-4854-425562912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E4DC-3C55-4370-A63E-B93880FC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222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435B1A-41E2-68CD-8F2D-9B164F028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FCA2F-7916-43D8-AB67-0869BE230A1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608230-EDE9-95E5-1419-0C264B2F0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E6D318-9770-1349-A471-9C3E6E369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E4DC-3C55-4370-A63E-B93880FC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082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F2826-5CE7-7573-DD95-7B4019415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41315-D080-89F7-A5E1-7240001AF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4140AF-61B7-86A6-AF02-8023F9A6B7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6A885B-BF89-A91B-1542-AD68FF20E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FCA2F-7916-43D8-AB67-0869BE230A1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2A5086-3904-C292-0E8C-81F6C1162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F691D3-FDB8-1039-DC24-4E751D6CD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E4DC-3C55-4370-A63E-B93880FC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75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13A69-8A59-30FA-4971-04B8C1487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FF8D75-7E18-DBD3-58EF-902F187D72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382240-096C-80E3-E21D-E7C90BE831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86D93C-3102-BAB0-DCED-DE4026B9C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FCA2F-7916-43D8-AB67-0869BE230A1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D02078-F5B6-59AA-57DA-F1B30172A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00BA78-5F1E-FE1C-C1D3-1BD628254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E4DC-3C55-4370-A63E-B93880FC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415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997277-8B49-7F6C-CFFD-1C6633F46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5F2A7-F615-B753-E508-01B682101D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BA2416-3F14-7A80-FF03-75A2072C77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FCA2F-7916-43D8-AB67-0869BE230A1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167E9D-3F43-93B3-2793-C47E930D92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096A67-05A2-56C8-0078-339F1A808D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2E4DC-3C55-4370-A63E-B93880FCF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371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7283F-FB3F-01AB-8070-E9231DBD9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8103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Socialist economy/command economy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75DC5-3C61-FC47-0338-1A72F5591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1036"/>
            <a:ext cx="10515600" cy="6176963"/>
          </a:xfrm>
        </p:spPr>
        <p:txBody>
          <a:bodyPr/>
          <a:lstStyle/>
          <a:p>
            <a:r>
              <a:rPr lang="en-US" dirty="0"/>
              <a:t>Also called planned economy or controlled economy</a:t>
            </a:r>
          </a:p>
          <a:p>
            <a:r>
              <a:rPr lang="en-US" dirty="0"/>
              <a:t>Major economic activities such as production, consumption, distribution and exchange of goods and services are organized and carried out by state/government.</a:t>
            </a:r>
          </a:p>
          <a:p>
            <a:r>
              <a:rPr lang="en-US" dirty="0"/>
              <a:t>Example: Cuba, North </a:t>
            </a:r>
            <a:r>
              <a:rPr lang="en-US"/>
              <a:t>Korea etc.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Features: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Public ownership of economic resources</a:t>
            </a:r>
            <a:r>
              <a:rPr lang="en-US" dirty="0"/>
              <a:t>: In socialist economy, the major economic resources like land, labor, capital, and others are owned by the state.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Objective of maximum social welfare</a:t>
            </a:r>
            <a:r>
              <a:rPr lang="en-US" dirty="0"/>
              <a:t>: In socialist economy, government has the objective to maximize the social welfare of the people by providing basic goods for all citizens and fulfilling the basic requirement of the people.</a:t>
            </a:r>
          </a:p>
        </p:txBody>
      </p:sp>
    </p:spTree>
    <p:extLst>
      <p:ext uri="{BB962C8B-B14F-4D97-AF65-F5344CB8AC3E}">
        <p14:creationId xmlns:p14="http://schemas.microsoft.com/office/powerpoint/2010/main" val="1080660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079F6-F60B-6BCA-7B3D-F231D89DC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655"/>
            <a:ext cx="10515600" cy="652336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3. No existence of market mechanism: unlike market economy, the price and output of goods and services is determined by the government.</a:t>
            </a:r>
          </a:p>
          <a:p>
            <a:pPr marL="0" indent="0">
              <a:buNone/>
            </a:pPr>
            <a:r>
              <a:rPr lang="en-US" dirty="0"/>
              <a:t>4. Major economic decision is made by government: The major economic decisions such as what to produce, how to produce and for whom to produce is taken by government. Similarly, decisions regarding to production, consumption, distribution </a:t>
            </a:r>
            <a:r>
              <a:rPr lang="en-US" dirty="0" err="1"/>
              <a:t>etc</a:t>
            </a:r>
            <a:r>
              <a:rPr lang="en-US" dirty="0"/>
              <a:t> is taken by government.</a:t>
            </a:r>
          </a:p>
          <a:p>
            <a:pPr marL="0" indent="0">
              <a:buNone/>
            </a:pPr>
            <a:r>
              <a:rPr lang="en-US" dirty="0"/>
              <a:t>5. No existence of private sector: since all economic activities are carried out only by the government for the benefit of the state, there is no existence of private sector.</a:t>
            </a:r>
          </a:p>
        </p:txBody>
      </p:sp>
    </p:spTree>
    <p:extLst>
      <p:ext uri="{BB962C8B-B14F-4D97-AF65-F5344CB8AC3E}">
        <p14:creationId xmlns:p14="http://schemas.microsoft.com/office/powerpoint/2010/main" val="64968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BB638-9580-F129-004D-D5C106BF0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1037"/>
            <a:ext cx="10515600" cy="5970486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Advantages of socialist economy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Equal distribution of income: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Reduce unhealthy competition in </a:t>
            </a:r>
            <a:r>
              <a:rPr lang="en-US"/>
              <a:t>the market: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Social welfare: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Better national security:</a:t>
            </a:r>
          </a:p>
          <a:p>
            <a:pPr marL="0" indent="0">
              <a:buNone/>
            </a:pPr>
            <a:r>
              <a:rPr lang="en-US" b="1" dirty="0"/>
              <a:t>Disadvantages of socialist economy</a:t>
            </a:r>
          </a:p>
          <a:p>
            <a:pPr marL="514350" indent="-514350">
              <a:buAutoNum type="arabicPeriod"/>
            </a:pPr>
            <a:r>
              <a:rPr lang="en-US" dirty="0"/>
              <a:t>Barriers to private sectors</a:t>
            </a:r>
          </a:p>
          <a:p>
            <a:pPr marL="514350" indent="-514350">
              <a:buAutoNum type="arabicPeriod"/>
            </a:pPr>
            <a:r>
              <a:rPr lang="en-US" dirty="0"/>
              <a:t>Lack of competitiveness</a:t>
            </a:r>
          </a:p>
          <a:p>
            <a:pPr marL="514350" indent="-514350">
              <a:buAutoNum type="arabicPeriod"/>
            </a:pPr>
            <a:r>
              <a:rPr lang="en-US" dirty="0"/>
              <a:t>No consumer rights</a:t>
            </a:r>
          </a:p>
          <a:p>
            <a:pPr marL="514350" indent="-514350">
              <a:buAutoNum type="arabicPeriod"/>
            </a:pPr>
            <a:r>
              <a:rPr lang="en-US" dirty="0"/>
              <a:t>Underutilization of resources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552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264</Words>
  <Application>Microsoft Office PowerPoint</Application>
  <PresentationFormat>Widescreen</PresentationFormat>
  <Paragraphs>20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Socialist economy/command economy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LAN</dc:creator>
  <cp:lastModifiedBy>LAN</cp:lastModifiedBy>
  <cp:revision>5</cp:revision>
  <dcterms:created xsi:type="dcterms:W3CDTF">2025-06-28T02:00:30Z</dcterms:created>
  <dcterms:modified xsi:type="dcterms:W3CDTF">2025-06-28T03:09:11Z</dcterms:modified>
</cp:coreProperties>
</file>