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9F01-BB79-22B4-E93E-FDBDE5559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F95373-9EDC-CB50-F84A-2EFC6E26C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A621E-274C-AE66-128A-8D4C4FC6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51B27F-6281-5E3D-240C-D9483E6D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68F1-6731-65D7-DE46-381CB0DD6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8F18A-F4DF-C838-029F-A68D2048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FD2C7-6A52-92CE-CC2A-E9C678515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FD01F-AEB5-C79D-EDA9-09B07C99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A4BBF-4916-B49C-D858-68499E64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98C62-954B-7399-5C90-4F534539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2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466DC-1833-F987-232B-1984A78E8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D066D-CF8B-D316-18A5-665A857C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1D23F-2D87-9453-CB29-61394710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905A4-C470-3CF8-D9D7-1687E95F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BEC1B-D3C8-00D0-AF35-95D44BD97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5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1075E-EC07-89ED-2E50-1CBC9212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15AA7-BBD8-F814-55AD-04780537B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F4189-CB3E-E5CD-8DB9-E35F3EE29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665E8-6FBB-B48C-70EB-B4749F06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83D8F-33C9-63CB-DA68-37755EC89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026A1-E2D4-E6B7-016B-4D155E55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DD065-1144-91B8-D1A6-A5FEB083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1031B-A606-1850-F3EC-8E1557E30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5372A-B376-CB26-F995-A66BECC1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BD2D5-20A2-134B-A7C2-8C6F1112F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2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5E977-5099-04DF-FB78-F5DF85F5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2B4B6-118C-B4FC-A3F3-A05566F8F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FF308-83D2-ABD3-9BFB-3A45FA03F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06218-22D2-389D-8546-5AF32091F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EEBD4-0E8F-D2D2-E6D4-0CE36C3ED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AACD5-0EAC-586F-835E-116E9F6D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4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5DEF-70AB-0027-AF03-27DDCF2A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65FA0-F822-A6F2-EB4A-A8EAB0CCB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8486C-87A2-5697-1E68-99BB90A2C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F491ED-9C0B-3A93-57DC-E5E84C9788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651094-9400-F735-1F8B-D1AA47D2C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685C49-08A8-2B22-7E47-9FD86389E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652361-AD5B-8EF3-9DF8-6F4ED846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7F8FA9-A4ED-61B2-16E2-44FB41C7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3559E-2B65-06B5-68F9-E042B2B7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4938F-1BBE-A09F-FE5A-47B283DA8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F048E-9DF0-197D-03B6-3924AF435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939E87-5719-AF00-9413-A11CE3FC0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4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5F57B-2F24-A4F1-55FF-B534143B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E2E864-921E-4981-ACE9-B1A51E562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1B640-8AFA-A21B-7102-5519AD7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4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E84E6-BA09-9AC3-9092-46AC8C478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F4ECD-4403-EA2F-434A-59FF1E1DD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0A38B-3EFF-45BD-302A-BD3B8B915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E48580-5585-E127-B36D-39B0DC1D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4DB22-EC61-AB0E-C9F5-D391D2BD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AB8C2-38B8-F5B8-3032-6F1987574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7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D524A-E0B4-5360-2C5A-F0F078910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53C05E-B28E-1EF3-83AA-E2136DA648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FB9A5-36A5-1F19-226E-E6827C14F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12C00-989B-FF4E-0104-D9ACCE8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9DE02-16B1-7F6C-CB3E-778E93942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320729-BD5B-58C2-E058-5F2A0C58B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2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EB5084-4033-4BE3-3296-978BE257E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81E19-6CC5-0A81-818D-92FEF08EB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40AEB-F90C-A3E1-C649-F2E5A05A0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92595-BFCB-4165-9F3A-6B935DB064AE}" type="datetimeFigureOut">
              <a:rPr lang="en-US" smtClean="0"/>
              <a:t>6/28/2025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6768F-4845-E530-C568-60B673216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B973E-4FC6-86AE-88EA-C9FF7A4AF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1C12B-6EEE-4D65-B819-37EDEB941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79B4-975B-CB70-D56B-982B58F3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Mixed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FE837-9A6D-EFD8-0F69-C2E6BD2F9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8"/>
            <a:ext cx="10515600" cy="5896743"/>
          </a:xfrm>
        </p:spPr>
        <p:txBody>
          <a:bodyPr/>
          <a:lstStyle/>
          <a:p>
            <a:r>
              <a:rPr lang="en-US" dirty="0"/>
              <a:t>An economic system where the major economic activities are conducted by the government and private sectors.</a:t>
            </a:r>
          </a:p>
          <a:p>
            <a:r>
              <a:rPr lang="en-US" dirty="0"/>
              <a:t>Mixed economy encompasses the features of both market economy and socialist economy</a:t>
            </a:r>
          </a:p>
          <a:p>
            <a:r>
              <a:rPr lang="en-US" dirty="0"/>
              <a:t>In this system, government and private sector work together.</a:t>
            </a:r>
          </a:p>
          <a:p>
            <a:r>
              <a:rPr lang="en-US" dirty="0"/>
              <a:t>The concept of PPP (Public Private Partnership) is applied in most economic </a:t>
            </a:r>
            <a:r>
              <a:rPr lang="en-US" dirty="0" err="1"/>
              <a:t>activites</a:t>
            </a:r>
            <a:r>
              <a:rPr lang="en-US" dirty="0"/>
              <a:t>.</a:t>
            </a:r>
          </a:p>
          <a:p>
            <a:r>
              <a:rPr lang="en-US" dirty="0"/>
              <a:t>Example: Nepal, India, </a:t>
            </a:r>
            <a:r>
              <a:rPr lang="en-US" dirty="0" err="1"/>
              <a:t>Bangaladesh</a:t>
            </a:r>
            <a:r>
              <a:rPr lang="en-US" dirty="0"/>
              <a:t>, Brazil etc.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4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0CD8-9512-A01B-DA16-3D15822C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Features of Mixed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D9A24-879B-0599-4FE6-F25373C8C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5187"/>
            <a:ext cx="10515600" cy="6091084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Public private ownership of the productive resources: In mixed economy, the productive economic resources are partly owned by private sector and partly owned by government.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Government plays the role of facilitator: In mixed economy, the government makes the plans and policies, and facilitates and encourage the private sectors to carry out major economic activities.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Price mechanism and planning: prices are largely determined by market forces ( demand and supply) but in some areas, the government intervenes to control prices or subsidize goods.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Profit motive with social responsibility: private businesses are motivated by profit but are also expected to follow rules that protect society and workers.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Consumers sovereignty (with limits): consumers are free to allocate their income on the consumption of goods and services but on the other hand the government also controls on the consumption </a:t>
            </a:r>
            <a:r>
              <a:rPr lang="en-US"/>
              <a:t>of harmful goods.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0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4B208-70DE-D0D9-6AEA-BC2B48350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7318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Advantages of Mixed Economy: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Profit motive and social welfare: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Check and Balance by the government: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Government provide basic necessities at a fair prices: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Relatively equal distribution of income</a:t>
            </a:r>
          </a:p>
          <a:p>
            <a:pPr marL="0" indent="0">
              <a:buNone/>
            </a:pPr>
            <a:r>
              <a:rPr lang="en-US" dirty="0"/>
              <a:t>Disadvantages of Mixed Economy: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Economy may be dominated by big private sector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Delay in decision making by the government due to high influence of private sectors.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Possibility of high corruption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Unwanted competition between public and private sector</a:t>
            </a:r>
          </a:p>
        </p:txBody>
      </p:sp>
    </p:spTree>
    <p:extLst>
      <p:ext uri="{BB962C8B-B14F-4D97-AF65-F5344CB8AC3E}">
        <p14:creationId xmlns:p14="http://schemas.microsoft.com/office/powerpoint/2010/main" val="350890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298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Mixed economy</vt:lpstr>
      <vt:lpstr>Features of Mixed Economy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</dc:creator>
  <cp:lastModifiedBy>LAN</cp:lastModifiedBy>
  <cp:revision>7</cp:revision>
  <dcterms:created xsi:type="dcterms:W3CDTF">2025-06-28T02:57:04Z</dcterms:created>
  <dcterms:modified xsi:type="dcterms:W3CDTF">2025-06-28T11:07:43Z</dcterms:modified>
</cp:coreProperties>
</file>